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8" r:id="rId4"/>
    <p:sldMasterId id="2147483681" r:id="rId5"/>
  </p:sldMasterIdLst>
  <p:sldIdLst>
    <p:sldId id="272" r:id="rId6"/>
    <p:sldId id="277" r:id="rId7"/>
    <p:sldId id="279" r:id="rId8"/>
    <p:sldId id="278" r:id="rId9"/>
    <p:sldId id="276" r:id="rId10"/>
    <p:sldId id="273" r:id="rId11"/>
    <p:sldId id="274" r:id="rId12"/>
    <p:sldId id="265"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36" autoAdjust="0"/>
    <p:restoredTop sz="94660"/>
  </p:normalViewPr>
  <p:slideViewPr>
    <p:cSldViewPr snapToGrid="0" showGuides="1">
      <p:cViewPr varScale="1">
        <p:scale>
          <a:sx n="111" d="100"/>
          <a:sy n="111" d="100"/>
        </p:scale>
        <p:origin x="42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viewProps" Target="viewProps.xml"/><Relationship Id="rId10" Type="http://schemas.openxmlformats.org/officeDocument/2006/relationships/slide" Target="slides/slide5.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chemeClr val="bg1"/>
                </a:solidFill>
              </a:defRPr>
            </a:lvl1pPr>
          </a:lstStyle>
          <a:p>
            <a:fld id="{2CC73705-3BB8-4878-AA65-7EDAAA71C0D3}" type="datetimeFigureOut">
              <a:rPr lang="en-GB" smtClean="0"/>
              <a:pPr/>
              <a:t>31/01/2024</a:t>
            </a:fld>
            <a:endParaRPr lang="en-GB" dirty="0"/>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GB"/>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960F519-1A6F-418B-B5F1-548D58A7CD0B}" type="slidenum">
              <a:rPr lang="en-GB" smtClean="0"/>
              <a:pPr/>
              <a:t>‹#›</a:t>
            </a:fld>
            <a:endParaRPr lang="en-GB" dirty="0"/>
          </a:p>
        </p:txBody>
      </p:sp>
      <p:sp>
        <p:nvSpPr>
          <p:cNvPr id="9" name="Picture Placeholder 8"/>
          <p:cNvSpPr>
            <a:spLocks noGrp="1"/>
          </p:cNvSpPr>
          <p:nvPr>
            <p:ph type="pic" sz="quarter" idx="13"/>
          </p:nvPr>
        </p:nvSpPr>
        <p:spPr>
          <a:xfrm>
            <a:off x="0" y="0"/>
            <a:ext cx="12192000" cy="6858000"/>
          </a:xfrm>
          <a:blipFill>
            <a:blip r:embed="rId2"/>
            <a:stretch>
              <a:fillRect/>
            </a:stretch>
          </a:blipFill>
        </p:spPr>
        <p:txBody>
          <a:bodyPr/>
          <a:lstStyle>
            <a:lvl1pPr marL="0" indent="0" algn="ctr">
              <a:buFontTx/>
              <a:buNone/>
              <a:defRPr>
                <a:solidFill>
                  <a:schemeClr val="bg1"/>
                </a:solidFill>
              </a:defRPr>
            </a:lvl1pPr>
          </a:lstStyle>
          <a:p>
            <a:r>
              <a:rPr lang="sv-SE"/>
              <a:t>Klicka på ikonen för att lägga till en bild</a:t>
            </a:r>
            <a:endParaRPr lang="en-GB" dirty="0"/>
          </a:p>
        </p:txBody>
      </p:sp>
      <p:sp>
        <p:nvSpPr>
          <p:cNvPr id="2" name="Title 1"/>
          <p:cNvSpPr>
            <a:spLocks noGrp="1"/>
          </p:cNvSpPr>
          <p:nvPr>
            <p:ph type="ctrTitle"/>
          </p:nvPr>
        </p:nvSpPr>
        <p:spPr>
          <a:xfrm>
            <a:off x="720000" y="2591945"/>
            <a:ext cx="9774226" cy="2330690"/>
          </a:xfrm>
        </p:spPr>
        <p:txBody>
          <a:bodyPr anchor="b"/>
          <a:lstStyle>
            <a:lvl1pPr algn="l">
              <a:defRPr sz="6000">
                <a:solidFill>
                  <a:schemeClr val="bg1"/>
                </a:solidFill>
              </a:defRPr>
            </a:lvl1pPr>
          </a:lstStyle>
          <a:p>
            <a:r>
              <a:rPr lang="sv-SE"/>
              <a:t>Klicka här för att ändra mall för rubrikformat</a:t>
            </a:r>
            <a:endParaRPr lang="en-GB" dirty="0"/>
          </a:p>
        </p:txBody>
      </p:sp>
      <p:sp>
        <p:nvSpPr>
          <p:cNvPr id="3" name="Subtitle 2"/>
          <p:cNvSpPr>
            <a:spLocks noGrp="1"/>
          </p:cNvSpPr>
          <p:nvPr>
            <p:ph type="subTitle" idx="1"/>
          </p:nvPr>
        </p:nvSpPr>
        <p:spPr>
          <a:xfrm>
            <a:off x="720000" y="5060138"/>
            <a:ext cx="9774226" cy="886900"/>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en-GB" dirty="0"/>
          </a:p>
        </p:txBody>
      </p:sp>
    </p:spTree>
    <p:extLst>
      <p:ext uri="{BB962C8B-B14F-4D97-AF65-F5344CB8AC3E}">
        <p14:creationId xmlns:p14="http://schemas.microsoft.com/office/powerpoint/2010/main" val="3809185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GB" dirty="0"/>
          </a:p>
        </p:txBody>
      </p:sp>
      <p:sp>
        <p:nvSpPr>
          <p:cNvPr id="3" name="Date Placeholder 2"/>
          <p:cNvSpPr>
            <a:spLocks noGrp="1"/>
          </p:cNvSpPr>
          <p:nvPr>
            <p:ph type="dt" sz="half" idx="10"/>
          </p:nvPr>
        </p:nvSpPr>
        <p:spPr/>
        <p:txBody>
          <a:bodyPr/>
          <a:lstStyle/>
          <a:p>
            <a:fld id="{2CC73705-3BB8-4878-AA65-7EDAAA71C0D3}" type="datetimeFigureOut">
              <a:rPr lang="en-GB" smtClean="0"/>
              <a:t>31/01/2024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960F519-1A6F-418B-B5F1-548D58A7CD0B}" type="slidenum">
              <a:rPr lang="en-GB" smtClean="0"/>
              <a:t>‹#›</a:t>
            </a:fld>
            <a:endParaRPr lang="en-GB"/>
          </a:p>
        </p:txBody>
      </p:sp>
      <p:sp>
        <p:nvSpPr>
          <p:cNvPr id="6" name="Rectangle 5"/>
          <p:cNvSpPr/>
          <p:nvPr userDrawn="1"/>
        </p:nvSpPr>
        <p:spPr>
          <a:xfrm>
            <a:off x="0" y="1749600"/>
            <a:ext cx="190800" cy="3369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527676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C73705-3BB8-4878-AA65-7EDAAA71C0D3}" type="datetimeFigureOut">
              <a:rPr lang="en-GB" smtClean="0"/>
              <a:t>31/01/2024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960F519-1A6F-418B-B5F1-548D58A7CD0B}" type="slidenum">
              <a:rPr lang="en-GB" smtClean="0"/>
              <a:t>‹#›</a:t>
            </a:fld>
            <a:endParaRPr lang="en-GB"/>
          </a:p>
        </p:txBody>
      </p:sp>
      <p:sp>
        <p:nvSpPr>
          <p:cNvPr id="5" name="Rectangle 4"/>
          <p:cNvSpPr/>
          <p:nvPr userDrawn="1"/>
        </p:nvSpPr>
        <p:spPr>
          <a:xfrm>
            <a:off x="0" y="1749600"/>
            <a:ext cx="190800" cy="3369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98220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Slutbild">
    <p:spTree>
      <p:nvGrpSpPr>
        <p:cNvPr id="1" name=""/>
        <p:cNvGrpSpPr/>
        <p:nvPr/>
      </p:nvGrpSpPr>
      <p:grpSpPr>
        <a:xfrm>
          <a:off x="0" y="0"/>
          <a:ext cx="0" cy="0"/>
          <a:chOff x="0" y="0"/>
          <a:chExt cx="0" cy="0"/>
        </a:xfrm>
      </p:grpSpPr>
      <p:sp>
        <p:nvSpPr>
          <p:cNvPr id="7" name="Picture Placeholder 8">
            <a:extLst>
              <a:ext uri="{FF2B5EF4-FFF2-40B4-BE49-F238E27FC236}">
                <a16:creationId xmlns:a16="http://schemas.microsoft.com/office/drawing/2014/main" id="{87F4D8AA-4EA1-CF4E-9D02-60F94E2760DC}"/>
              </a:ext>
            </a:extLst>
          </p:cNvPr>
          <p:cNvSpPr>
            <a:spLocks noGrp="1"/>
          </p:cNvSpPr>
          <p:nvPr>
            <p:ph type="pic" sz="quarter" idx="13"/>
          </p:nvPr>
        </p:nvSpPr>
        <p:spPr>
          <a:xfrm>
            <a:off x="0" y="0"/>
            <a:ext cx="12192000" cy="6858000"/>
          </a:xfrm>
          <a:blipFill>
            <a:blip r:embed="rId2"/>
            <a:stretch>
              <a:fillRect/>
            </a:stretch>
          </a:blipFill>
        </p:spPr>
        <p:txBody>
          <a:bodyPr/>
          <a:lstStyle>
            <a:lvl1pPr marL="0" indent="0" algn="ctr">
              <a:buFontTx/>
              <a:buNone/>
              <a:defRPr>
                <a:solidFill>
                  <a:schemeClr val="bg1"/>
                </a:solidFill>
              </a:defRPr>
            </a:lvl1pPr>
          </a:lstStyle>
          <a:p>
            <a:r>
              <a:rPr lang="sv-SE"/>
              <a:t>Klicka på ikonen för att lägga till en bild</a:t>
            </a:r>
            <a:endParaRPr lang="en-GB" dirty="0"/>
          </a:p>
        </p:txBody>
      </p:sp>
      <p:sp>
        <p:nvSpPr>
          <p:cNvPr id="2" name="Title 1"/>
          <p:cNvSpPr>
            <a:spLocks noGrp="1"/>
          </p:cNvSpPr>
          <p:nvPr>
            <p:ph type="ctrTitle"/>
          </p:nvPr>
        </p:nvSpPr>
        <p:spPr>
          <a:xfrm>
            <a:off x="828000" y="2757321"/>
            <a:ext cx="10537200" cy="2330690"/>
          </a:xfrm>
        </p:spPr>
        <p:txBody>
          <a:bodyPr anchor="b"/>
          <a:lstStyle>
            <a:lvl1pPr algn="ctr">
              <a:defRPr sz="6000">
                <a:solidFill>
                  <a:schemeClr val="bg1"/>
                </a:solidFill>
              </a:defRPr>
            </a:lvl1pPr>
          </a:lstStyle>
          <a:p>
            <a:r>
              <a:rPr lang="sv-SE"/>
              <a:t>Klicka här för att ändra mall för rubrikformat</a:t>
            </a:r>
            <a:endParaRPr lang="en-GB" dirty="0"/>
          </a:p>
        </p:txBody>
      </p:sp>
      <p:sp>
        <p:nvSpPr>
          <p:cNvPr id="3" name="Subtitle 2"/>
          <p:cNvSpPr>
            <a:spLocks noGrp="1"/>
          </p:cNvSpPr>
          <p:nvPr>
            <p:ph type="subTitle" idx="1"/>
          </p:nvPr>
        </p:nvSpPr>
        <p:spPr>
          <a:xfrm>
            <a:off x="828000" y="5225514"/>
            <a:ext cx="10537200" cy="886900"/>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en-GB" dirty="0"/>
          </a:p>
        </p:txBody>
      </p:sp>
    </p:spTree>
    <p:extLst>
      <p:ext uri="{BB962C8B-B14F-4D97-AF65-F5344CB8AC3E}">
        <p14:creationId xmlns:p14="http://schemas.microsoft.com/office/powerpoint/2010/main" val="36195664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chemeClr val="bg1"/>
                </a:solidFill>
              </a:defRPr>
            </a:lvl1pPr>
          </a:lstStyle>
          <a:p>
            <a:fld id="{2CC73705-3BB8-4878-AA65-7EDAAA71C0D3}" type="datetimeFigureOut">
              <a:rPr lang="en-GB" smtClean="0"/>
              <a:pPr/>
              <a:t>31/01/2024</a:t>
            </a:fld>
            <a:endParaRPr lang="en-GB" dirty="0"/>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GB"/>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960F519-1A6F-418B-B5F1-548D58A7CD0B}" type="slidenum">
              <a:rPr lang="en-GB" smtClean="0"/>
              <a:pPr/>
              <a:t>‹#›</a:t>
            </a:fld>
            <a:endParaRPr lang="en-GB" dirty="0"/>
          </a:p>
        </p:txBody>
      </p:sp>
      <p:sp>
        <p:nvSpPr>
          <p:cNvPr id="9" name="Picture Placeholder 8"/>
          <p:cNvSpPr>
            <a:spLocks noGrp="1"/>
          </p:cNvSpPr>
          <p:nvPr>
            <p:ph type="pic" sz="quarter" idx="13"/>
          </p:nvPr>
        </p:nvSpPr>
        <p:spPr>
          <a:xfrm>
            <a:off x="0" y="0"/>
            <a:ext cx="12192000" cy="6858000"/>
          </a:xfrm>
          <a:blipFill>
            <a:blip r:embed="rId2"/>
            <a:stretch>
              <a:fillRect/>
            </a:stretch>
          </a:blipFill>
        </p:spPr>
        <p:txBody>
          <a:bodyPr/>
          <a:lstStyle>
            <a:lvl1pPr marL="0" indent="0" algn="ctr">
              <a:buFontTx/>
              <a:buNone/>
              <a:defRPr>
                <a:solidFill>
                  <a:schemeClr val="bg1"/>
                </a:solidFill>
              </a:defRPr>
            </a:lvl1pPr>
          </a:lstStyle>
          <a:p>
            <a:r>
              <a:rPr lang="sv-SE"/>
              <a:t>Klicka på ikonen för att lägga till en bild</a:t>
            </a:r>
            <a:endParaRPr lang="en-GB" dirty="0"/>
          </a:p>
        </p:txBody>
      </p:sp>
      <p:sp>
        <p:nvSpPr>
          <p:cNvPr id="2" name="Title 1"/>
          <p:cNvSpPr>
            <a:spLocks noGrp="1"/>
          </p:cNvSpPr>
          <p:nvPr>
            <p:ph type="ctrTitle"/>
          </p:nvPr>
        </p:nvSpPr>
        <p:spPr>
          <a:xfrm>
            <a:off x="720000" y="2591945"/>
            <a:ext cx="9774226" cy="2330690"/>
          </a:xfrm>
        </p:spPr>
        <p:txBody>
          <a:bodyPr anchor="b"/>
          <a:lstStyle>
            <a:lvl1pPr algn="l">
              <a:defRPr sz="6000">
                <a:solidFill>
                  <a:schemeClr val="bg1"/>
                </a:solidFill>
              </a:defRPr>
            </a:lvl1pPr>
          </a:lstStyle>
          <a:p>
            <a:r>
              <a:rPr lang="sv-SE"/>
              <a:t>Klicka här för att ändra mall för rubrikformat</a:t>
            </a:r>
            <a:endParaRPr lang="en-GB" dirty="0"/>
          </a:p>
        </p:txBody>
      </p:sp>
      <p:sp>
        <p:nvSpPr>
          <p:cNvPr id="3" name="Subtitle 2"/>
          <p:cNvSpPr>
            <a:spLocks noGrp="1"/>
          </p:cNvSpPr>
          <p:nvPr>
            <p:ph type="subTitle" idx="1"/>
          </p:nvPr>
        </p:nvSpPr>
        <p:spPr>
          <a:xfrm>
            <a:off x="720000" y="5060138"/>
            <a:ext cx="9774226" cy="886900"/>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en-GB" dirty="0"/>
          </a:p>
        </p:txBody>
      </p:sp>
    </p:spTree>
    <p:extLst>
      <p:ext uri="{BB962C8B-B14F-4D97-AF65-F5344CB8AC3E}">
        <p14:creationId xmlns:p14="http://schemas.microsoft.com/office/powerpoint/2010/main" val="7036842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GB" dirty="0"/>
          </a:p>
        </p:txBody>
      </p:sp>
      <p:sp>
        <p:nvSpPr>
          <p:cNvPr id="3" name="Content Placeholder 2"/>
          <p:cNvSpPr>
            <a:spLocks noGrp="1"/>
          </p:cNvSpPr>
          <p:nvPr>
            <p:ph idx="1"/>
          </p:nvPr>
        </p:nvSpPr>
        <p:spPr/>
        <p:txBody>
          <a:bodyPr/>
          <a:lstStyle/>
          <a:p>
            <a:pPr lvl="0"/>
            <a:r>
              <a:rPr lang="sv-SE"/>
              <a:t>Redigera format för bakgrundstext</a:t>
            </a:r>
          </a:p>
        </p:txBody>
      </p:sp>
      <p:sp>
        <p:nvSpPr>
          <p:cNvPr id="4" name="Date Placeholder 3"/>
          <p:cNvSpPr>
            <a:spLocks noGrp="1"/>
          </p:cNvSpPr>
          <p:nvPr>
            <p:ph type="dt" sz="half" idx="10"/>
          </p:nvPr>
        </p:nvSpPr>
        <p:spPr/>
        <p:txBody>
          <a:bodyPr/>
          <a:lstStyle/>
          <a:p>
            <a:fld id="{2CC73705-3BB8-4878-AA65-7EDAAA71C0D3}" type="datetimeFigureOut">
              <a:rPr lang="en-GB" smtClean="0"/>
              <a:t>31/01/2024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960F519-1A6F-418B-B5F1-548D58A7CD0B}" type="slidenum">
              <a:rPr lang="en-GB" smtClean="0"/>
              <a:t>‹#›</a:t>
            </a:fld>
            <a:endParaRPr lang="en-GB"/>
          </a:p>
        </p:txBody>
      </p:sp>
      <p:sp>
        <p:nvSpPr>
          <p:cNvPr id="7" name="Rectangle 6"/>
          <p:cNvSpPr/>
          <p:nvPr userDrawn="1"/>
        </p:nvSpPr>
        <p:spPr>
          <a:xfrm>
            <a:off x="0" y="1747621"/>
            <a:ext cx="190800" cy="3369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85728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Rubrik och innehåll g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GB" dirty="0"/>
          </a:p>
        </p:txBody>
      </p:sp>
      <p:sp>
        <p:nvSpPr>
          <p:cNvPr id="3" name="Content Placeholder 2"/>
          <p:cNvSpPr>
            <a:spLocks noGrp="1"/>
          </p:cNvSpPr>
          <p:nvPr>
            <p:ph idx="1"/>
          </p:nvPr>
        </p:nvSpPr>
        <p:spPr/>
        <p:txBody>
          <a:bodyPr/>
          <a:lstStyle/>
          <a:p>
            <a:pPr lvl="0"/>
            <a:r>
              <a:rPr lang="sv-SE"/>
              <a:t>Redigera format för bakgrundstext</a:t>
            </a:r>
          </a:p>
        </p:txBody>
      </p:sp>
      <p:sp>
        <p:nvSpPr>
          <p:cNvPr id="4" name="Date Placeholder 3"/>
          <p:cNvSpPr>
            <a:spLocks noGrp="1"/>
          </p:cNvSpPr>
          <p:nvPr>
            <p:ph type="dt" sz="half" idx="10"/>
          </p:nvPr>
        </p:nvSpPr>
        <p:spPr/>
        <p:txBody>
          <a:bodyPr/>
          <a:lstStyle/>
          <a:p>
            <a:fld id="{2CC73705-3BB8-4878-AA65-7EDAAA71C0D3}" type="datetimeFigureOut">
              <a:rPr lang="en-GB" smtClean="0"/>
              <a:t>31/01/2024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960F519-1A6F-418B-B5F1-548D58A7CD0B}" type="slidenum">
              <a:rPr lang="en-GB" smtClean="0"/>
              <a:t>‹#›</a:t>
            </a:fld>
            <a:endParaRPr lang="en-GB"/>
          </a:p>
        </p:txBody>
      </p:sp>
      <p:sp>
        <p:nvSpPr>
          <p:cNvPr id="8" name="Rectangle 7"/>
          <p:cNvSpPr/>
          <p:nvPr userDrawn="1"/>
        </p:nvSpPr>
        <p:spPr>
          <a:xfrm>
            <a:off x="0" y="1747621"/>
            <a:ext cx="190800" cy="3369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11556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Rubrik och innehåll rö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GB" dirty="0"/>
          </a:p>
        </p:txBody>
      </p:sp>
      <p:sp>
        <p:nvSpPr>
          <p:cNvPr id="3" name="Content Placeholder 2"/>
          <p:cNvSpPr>
            <a:spLocks noGrp="1"/>
          </p:cNvSpPr>
          <p:nvPr>
            <p:ph idx="1"/>
          </p:nvPr>
        </p:nvSpPr>
        <p:spPr/>
        <p:txBody>
          <a:bodyPr/>
          <a:lstStyle/>
          <a:p>
            <a:pPr lvl="0"/>
            <a:r>
              <a:rPr lang="sv-SE"/>
              <a:t>Redigera format för bakgrundstext</a:t>
            </a:r>
          </a:p>
        </p:txBody>
      </p:sp>
      <p:sp>
        <p:nvSpPr>
          <p:cNvPr id="4" name="Date Placeholder 3"/>
          <p:cNvSpPr>
            <a:spLocks noGrp="1"/>
          </p:cNvSpPr>
          <p:nvPr>
            <p:ph type="dt" sz="half" idx="10"/>
          </p:nvPr>
        </p:nvSpPr>
        <p:spPr/>
        <p:txBody>
          <a:bodyPr/>
          <a:lstStyle/>
          <a:p>
            <a:fld id="{2CC73705-3BB8-4878-AA65-7EDAAA71C0D3}" type="datetimeFigureOut">
              <a:rPr lang="en-GB" smtClean="0"/>
              <a:t>31/01/2024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960F519-1A6F-418B-B5F1-548D58A7CD0B}" type="slidenum">
              <a:rPr lang="en-GB" smtClean="0"/>
              <a:t>‹#›</a:t>
            </a:fld>
            <a:endParaRPr lang="en-GB"/>
          </a:p>
        </p:txBody>
      </p:sp>
      <p:sp>
        <p:nvSpPr>
          <p:cNvPr id="8" name="Rectangle 7"/>
          <p:cNvSpPr/>
          <p:nvPr userDrawn="1"/>
        </p:nvSpPr>
        <p:spPr>
          <a:xfrm>
            <a:off x="0" y="1747621"/>
            <a:ext cx="190800" cy="3369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387348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3" name="Content Placeholder 2"/>
          <p:cNvSpPr>
            <a:spLocks noGrp="1"/>
          </p:cNvSpPr>
          <p:nvPr>
            <p:ph idx="1"/>
          </p:nvPr>
        </p:nvSpPr>
        <p:spPr>
          <a:xfrm>
            <a:off x="720000" y="1152000"/>
            <a:ext cx="5040000" cy="4464000"/>
          </a:xfrm>
        </p:spPr>
        <p:txBody>
          <a:bodyPr/>
          <a:lstStyle/>
          <a:p>
            <a:pPr lvl="0"/>
            <a:r>
              <a:rPr lang="sv-SE"/>
              <a:t>Redigera format för bakgrundstext</a:t>
            </a:r>
          </a:p>
        </p:txBody>
      </p:sp>
      <p:sp>
        <p:nvSpPr>
          <p:cNvPr id="4" name="Date Placeholder 3"/>
          <p:cNvSpPr>
            <a:spLocks noGrp="1"/>
          </p:cNvSpPr>
          <p:nvPr>
            <p:ph type="dt" sz="half" idx="10"/>
          </p:nvPr>
        </p:nvSpPr>
        <p:spPr/>
        <p:txBody>
          <a:bodyPr/>
          <a:lstStyle/>
          <a:p>
            <a:fld id="{2CC73705-3BB8-4878-AA65-7EDAAA71C0D3}" type="datetimeFigureOut">
              <a:rPr lang="en-GB" smtClean="0"/>
              <a:t>31/01/2024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960F519-1A6F-418B-B5F1-548D58A7CD0B}" type="slidenum">
              <a:rPr lang="en-GB" smtClean="0"/>
              <a:t>‹#›</a:t>
            </a:fld>
            <a:endParaRPr lang="en-GB"/>
          </a:p>
        </p:txBody>
      </p:sp>
      <p:sp>
        <p:nvSpPr>
          <p:cNvPr id="8" name="Content Placeholder 2"/>
          <p:cNvSpPr>
            <a:spLocks noGrp="1"/>
          </p:cNvSpPr>
          <p:nvPr>
            <p:ph idx="13"/>
          </p:nvPr>
        </p:nvSpPr>
        <p:spPr>
          <a:xfrm>
            <a:off x="6084000" y="1152000"/>
            <a:ext cx="5040000" cy="4464000"/>
          </a:xfrm>
        </p:spPr>
        <p:txBody>
          <a:bodyPr/>
          <a:lstStyle/>
          <a:p>
            <a:pPr lvl="0"/>
            <a:r>
              <a:rPr lang="sv-SE"/>
              <a:t>Redigera format för bakgrundstext</a:t>
            </a:r>
          </a:p>
        </p:txBody>
      </p:sp>
      <p:sp>
        <p:nvSpPr>
          <p:cNvPr id="9" name="Title 8"/>
          <p:cNvSpPr>
            <a:spLocks noGrp="1"/>
          </p:cNvSpPr>
          <p:nvPr>
            <p:ph type="title"/>
          </p:nvPr>
        </p:nvSpPr>
        <p:spPr/>
        <p:txBody>
          <a:bodyPr/>
          <a:lstStyle/>
          <a:p>
            <a:r>
              <a:rPr lang="sv-SE"/>
              <a:t>Klicka här för att ändra mall för rubrikformat</a:t>
            </a:r>
            <a:endParaRPr lang="en-GB" dirty="0"/>
          </a:p>
        </p:txBody>
      </p:sp>
      <p:sp>
        <p:nvSpPr>
          <p:cNvPr id="10" name="Rectangle 9"/>
          <p:cNvSpPr/>
          <p:nvPr userDrawn="1"/>
        </p:nvSpPr>
        <p:spPr>
          <a:xfrm>
            <a:off x="0" y="1747621"/>
            <a:ext cx="190800" cy="3369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373471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vå delar gul">
    <p:spTree>
      <p:nvGrpSpPr>
        <p:cNvPr id="1" name=""/>
        <p:cNvGrpSpPr/>
        <p:nvPr/>
      </p:nvGrpSpPr>
      <p:grpSpPr>
        <a:xfrm>
          <a:off x="0" y="0"/>
          <a:ext cx="0" cy="0"/>
          <a:chOff x="0" y="0"/>
          <a:chExt cx="0" cy="0"/>
        </a:xfrm>
      </p:grpSpPr>
      <p:sp>
        <p:nvSpPr>
          <p:cNvPr id="3" name="Content Placeholder 2"/>
          <p:cNvSpPr>
            <a:spLocks noGrp="1"/>
          </p:cNvSpPr>
          <p:nvPr>
            <p:ph idx="1"/>
          </p:nvPr>
        </p:nvSpPr>
        <p:spPr>
          <a:xfrm>
            <a:off x="720000" y="1152000"/>
            <a:ext cx="5040000" cy="4464000"/>
          </a:xfrm>
        </p:spPr>
        <p:txBody>
          <a:bodyPr/>
          <a:lstStyle/>
          <a:p>
            <a:pPr lvl="0"/>
            <a:r>
              <a:rPr lang="sv-SE"/>
              <a:t>Redigera format för bakgrundstext</a:t>
            </a:r>
          </a:p>
        </p:txBody>
      </p:sp>
      <p:sp>
        <p:nvSpPr>
          <p:cNvPr id="4" name="Date Placeholder 3"/>
          <p:cNvSpPr>
            <a:spLocks noGrp="1"/>
          </p:cNvSpPr>
          <p:nvPr>
            <p:ph type="dt" sz="half" idx="10"/>
          </p:nvPr>
        </p:nvSpPr>
        <p:spPr/>
        <p:txBody>
          <a:bodyPr/>
          <a:lstStyle/>
          <a:p>
            <a:fld id="{2CC73705-3BB8-4878-AA65-7EDAAA71C0D3}" type="datetimeFigureOut">
              <a:rPr lang="en-GB" smtClean="0"/>
              <a:t>31/01/2024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960F519-1A6F-418B-B5F1-548D58A7CD0B}" type="slidenum">
              <a:rPr lang="en-GB" smtClean="0"/>
              <a:t>‹#›</a:t>
            </a:fld>
            <a:endParaRPr lang="en-GB"/>
          </a:p>
        </p:txBody>
      </p:sp>
      <p:sp>
        <p:nvSpPr>
          <p:cNvPr id="8" name="Content Placeholder 2"/>
          <p:cNvSpPr>
            <a:spLocks noGrp="1"/>
          </p:cNvSpPr>
          <p:nvPr>
            <p:ph idx="13"/>
          </p:nvPr>
        </p:nvSpPr>
        <p:spPr>
          <a:xfrm>
            <a:off x="6084000" y="1152000"/>
            <a:ext cx="5040000" cy="4464000"/>
          </a:xfrm>
        </p:spPr>
        <p:txBody>
          <a:bodyPr/>
          <a:lstStyle/>
          <a:p>
            <a:pPr lvl="0"/>
            <a:r>
              <a:rPr lang="sv-SE"/>
              <a:t>Redigera format för bakgrundstext</a:t>
            </a:r>
          </a:p>
        </p:txBody>
      </p:sp>
      <p:sp>
        <p:nvSpPr>
          <p:cNvPr id="9" name="Title 8"/>
          <p:cNvSpPr>
            <a:spLocks noGrp="1"/>
          </p:cNvSpPr>
          <p:nvPr>
            <p:ph type="title"/>
          </p:nvPr>
        </p:nvSpPr>
        <p:spPr/>
        <p:txBody>
          <a:bodyPr/>
          <a:lstStyle/>
          <a:p>
            <a:r>
              <a:rPr lang="sv-SE"/>
              <a:t>Klicka här för att ändra mall för rubrikformat</a:t>
            </a:r>
            <a:endParaRPr lang="en-GB"/>
          </a:p>
        </p:txBody>
      </p:sp>
      <p:sp>
        <p:nvSpPr>
          <p:cNvPr id="10" name="Rectangle 9"/>
          <p:cNvSpPr/>
          <p:nvPr userDrawn="1"/>
        </p:nvSpPr>
        <p:spPr>
          <a:xfrm>
            <a:off x="0" y="1747621"/>
            <a:ext cx="190800" cy="3369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83620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vå delar röd">
    <p:spTree>
      <p:nvGrpSpPr>
        <p:cNvPr id="1" name=""/>
        <p:cNvGrpSpPr/>
        <p:nvPr/>
      </p:nvGrpSpPr>
      <p:grpSpPr>
        <a:xfrm>
          <a:off x="0" y="0"/>
          <a:ext cx="0" cy="0"/>
          <a:chOff x="0" y="0"/>
          <a:chExt cx="0" cy="0"/>
        </a:xfrm>
      </p:grpSpPr>
      <p:sp>
        <p:nvSpPr>
          <p:cNvPr id="3" name="Content Placeholder 2"/>
          <p:cNvSpPr>
            <a:spLocks noGrp="1"/>
          </p:cNvSpPr>
          <p:nvPr>
            <p:ph idx="1"/>
          </p:nvPr>
        </p:nvSpPr>
        <p:spPr>
          <a:xfrm>
            <a:off x="720000" y="1151999"/>
            <a:ext cx="5040000" cy="4464000"/>
          </a:xfrm>
        </p:spPr>
        <p:txBody>
          <a:bodyPr/>
          <a:lstStyle/>
          <a:p>
            <a:pPr lvl="0"/>
            <a:r>
              <a:rPr lang="sv-SE"/>
              <a:t>Redigera format för bakgrundstext</a:t>
            </a:r>
          </a:p>
        </p:txBody>
      </p:sp>
      <p:sp>
        <p:nvSpPr>
          <p:cNvPr id="4" name="Date Placeholder 3"/>
          <p:cNvSpPr>
            <a:spLocks noGrp="1"/>
          </p:cNvSpPr>
          <p:nvPr>
            <p:ph type="dt" sz="half" idx="10"/>
          </p:nvPr>
        </p:nvSpPr>
        <p:spPr/>
        <p:txBody>
          <a:bodyPr/>
          <a:lstStyle/>
          <a:p>
            <a:fld id="{2CC73705-3BB8-4878-AA65-7EDAAA71C0D3}" type="datetimeFigureOut">
              <a:rPr lang="en-GB" smtClean="0"/>
              <a:t>31/01/2024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960F519-1A6F-418B-B5F1-548D58A7CD0B}" type="slidenum">
              <a:rPr lang="en-GB" smtClean="0"/>
              <a:t>‹#›</a:t>
            </a:fld>
            <a:endParaRPr lang="en-GB"/>
          </a:p>
        </p:txBody>
      </p:sp>
      <p:sp>
        <p:nvSpPr>
          <p:cNvPr id="8" name="Content Placeholder 2"/>
          <p:cNvSpPr>
            <a:spLocks noGrp="1"/>
          </p:cNvSpPr>
          <p:nvPr>
            <p:ph idx="13"/>
          </p:nvPr>
        </p:nvSpPr>
        <p:spPr>
          <a:xfrm>
            <a:off x="6084000" y="1151999"/>
            <a:ext cx="5040000" cy="4464000"/>
          </a:xfrm>
        </p:spPr>
        <p:txBody>
          <a:bodyPr/>
          <a:lstStyle/>
          <a:p>
            <a:pPr lvl="0"/>
            <a:r>
              <a:rPr lang="sv-SE"/>
              <a:t>Redigera format för bakgrundstext</a:t>
            </a:r>
          </a:p>
        </p:txBody>
      </p:sp>
      <p:sp>
        <p:nvSpPr>
          <p:cNvPr id="9" name="Title 8"/>
          <p:cNvSpPr>
            <a:spLocks noGrp="1"/>
          </p:cNvSpPr>
          <p:nvPr>
            <p:ph type="title"/>
          </p:nvPr>
        </p:nvSpPr>
        <p:spPr/>
        <p:txBody>
          <a:bodyPr/>
          <a:lstStyle/>
          <a:p>
            <a:r>
              <a:rPr lang="sv-SE"/>
              <a:t>Klicka här för att ändra mall för rubrikformat</a:t>
            </a:r>
            <a:endParaRPr lang="en-GB" dirty="0"/>
          </a:p>
        </p:txBody>
      </p:sp>
      <p:sp>
        <p:nvSpPr>
          <p:cNvPr id="10" name="Rectangle 9"/>
          <p:cNvSpPr/>
          <p:nvPr userDrawn="1"/>
        </p:nvSpPr>
        <p:spPr>
          <a:xfrm>
            <a:off x="0" y="1747621"/>
            <a:ext cx="190800" cy="3369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94117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GB" dirty="0"/>
          </a:p>
        </p:txBody>
      </p:sp>
      <p:sp>
        <p:nvSpPr>
          <p:cNvPr id="3" name="Content Placeholder 2"/>
          <p:cNvSpPr>
            <a:spLocks noGrp="1"/>
          </p:cNvSpPr>
          <p:nvPr>
            <p:ph idx="1"/>
          </p:nvPr>
        </p:nvSpPr>
        <p:spPr/>
        <p:txBody>
          <a:bodyPr/>
          <a:lstStyle/>
          <a:p>
            <a:pPr lvl="0"/>
            <a:r>
              <a:rPr lang="sv-SE"/>
              <a:t>Redigera format för bakgrundstext</a:t>
            </a:r>
          </a:p>
        </p:txBody>
      </p:sp>
      <p:sp>
        <p:nvSpPr>
          <p:cNvPr id="4" name="Date Placeholder 3"/>
          <p:cNvSpPr>
            <a:spLocks noGrp="1"/>
          </p:cNvSpPr>
          <p:nvPr>
            <p:ph type="dt" sz="half" idx="10"/>
          </p:nvPr>
        </p:nvSpPr>
        <p:spPr/>
        <p:txBody>
          <a:bodyPr/>
          <a:lstStyle/>
          <a:p>
            <a:fld id="{2CC73705-3BB8-4878-AA65-7EDAAA71C0D3}" type="datetimeFigureOut">
              <a:rPr lang="en-GB" smtClean="0"/>
              <a:t>31/01/2024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960F519-1A6F-418B-B5F1-548D58A7CD0B}" type="slidenum">
              <a:rPr lang="en-GB" smtClean="0"/>
              <a:t>‹#›</a:t>
            </a:fld>
            <a:endParaRPr lang="en-GB"/>
          </a:p>
        </p:txBody>
      </p:sp>
      <p:sp>
        <p:nvSpPr>
          <p:cNvPr id="7" name="Rectangle 6"/>
          <p:cNvSpPr/>
          <p:nvPr userDrawn="1"/>
        </p:nvSpPr>
        <p:spPr>
          <a:xfrm>
            <a:off x="0" y="1747621"/>
            <a:ext cx="190800" cy="3369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250424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agram">
    <p:spTree>
      <p:nvGrpSpPr>
        <p:cNvPr id="1" name=""/>
        <p:cNvGrpSpPr/>
        <p:nvPr/>
      </p:nvGrpSpPr>
      <p:grpSpPr>
        <a:xfrm>
          <a:off x="0" y="0"/>
          <a:ext cx="0" cy="0"/>
          <a:chOff x="0" y="0"/>
          <a:chExt cx="0" cy="0"/>
        </a:xfrm>
      </p:grpSpPr>
      <p:sp>
        <p:nvSpPr>
          <p:cNvPr id="10" name="Chart Placeholder 9"/>
          <p:cNvSpPr>
            <a:spLocks noGrp="1"/>
          </p:cNvSpPr>
          <p:nvPr>
            <p:ph type="chart" sz="quarter" idx="14"/>
          </p:nvPr>
        </p:nvSpPr>
        <p:spPr>
          <a:xfrm>
            <a:off x="6083250" y="1152000"/>
            <a:ext cx="5040313" cy="4464000"/>
          </a:xfrm>
        </p:spPr>
        <p:txBody>
          <a:bodyPr anchor="ctr" anchorCtr="0"/>
          <a:lstStyle>
            <a:lvl1pPr marL="0" indent="0" algn="ctr">
              <a:buNone/>
              <a:defRPr/>
            </a:lvl1pPr>
          </a:lstStyle>
          <a:p>
            <a:r>
              <a:rPr lang="sv-SE"/>
              <a:t>Klicka på ikonen för att lägga till ett diagram</a:t>
            </a:r>
            <a:endParaRPr lang="en-GB" dirty="0"/>
          </a:p>
        </p:txBody>
      </p:sp>
      <p:sp>
        <p:nvSpPr>
          <p:cNvPr id="3" name="Content Placeholder 2"/>
          <p:cNvSpPr>
            <a:spLocks noGrp="1"/>
          </p:cNvSpPr>
          <p:nvPr>
            <p:ph idx="1"/>
          </p:nvPr>
        </p:nvSpPr>
        <p:spPr>
          <a:xfrm>
            <a:off x="720000" y="1152000"/>
            <a:ext cx="5040000" cy="4464000"/>
          </a:xfrm>
        </p:spPr>
        <p:txBody>
          <a:bodyPr/>
          <a:lstStyle/>
          <a:p>
            <a:pPr lvl="0"/>
            <a:r>
              <a:rPr lang="sv-SE"/>
              <a:t>Redigera format för bakgrundstext</a:t>
            </a:r>
          </a:p>
        </p:txBody>
      </p:sp>
      <p:sp>
        <p:nvSpPr>
          <p:cNvPr id="4" name="Date Placeholder 3"/>
          <p:cNvSpPr>
            <a:spLocks noGrp="1"/>
          </p:cNvSpPr>
          <p:nvPr>
            <p:ph type="dt" sz="half" idx="10"/>
          </p:nvPr>
        </p:nvSpPr>
        <p:spPr/>
        <p:txBody>
          <a:bodyPr/>
          <a:lstStyle/>
          <a:p>
            <a:fld id="{2CC73705-3BB8-4878-AA65-7EDAAA71C0D3}" type="datetimeFigureOut">
              <a:rPr lang="en-GB" smtClean="0"/>
              <a:t>31/01/2024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960F519-1A6F-418B-B5F1-548D58A7CD0B}" type="slidenum">
              <a:rPr lang="en-GB" smtClean="0"/>
              <a:t>‹#›</a:t>
            </a:fld>
            <a:endParaRPr lang="en-GB"/>
          </a:p>
        </p:txBody>
      </p:sp>
      <p:sp>
        <p:nvSpPr>
          <p:cNvPr id="11" name="Rectangle 10"/>
          <p:cNvSpPr/>
          <p:nvPr userDrawn="1"/>
        </p:nvSpPr>
        <p:spPr>
          <a:xfrm>
            <a:off x="0" y="1747621"/>
            <a:ext cx="190800" cy="3369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sv-SE"/>
              <a:t>Klicka här för att ändra mall för rubrikformat</a:t>
            </a:r>
            <a:endParaRPr lang="en-GB"/>
          </a:p>
        </p:txBody>
      </p:sp>
    </p:spTree>
    <p:extLst>
      <p:ext uri="{BB962C8B-B14F-4D97-AF65-F5344CB8AC3E}">
        <p14:creationId xmlns:p14="http://schemas.microsoft.com/office/powerpoint/2010/main" val="8009151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och bi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20000" y="1166648"/>
            <a:ext cx="5040000" cy="4449351"/>
          </a:xfrm>
        </p:spPr>
        <p:txBody>
          <a:bodyPr/>
          <a:lstStyle/>
          <a:p>
            <a:pPr lvl="0"/>
            <a:r>
              <a:rPr lang="sv-SE"/>
              <a:t>Redigera format för bakgrundstext</a:t>
            </a:r>
          </a:p>
        </p:txBody>
      </p:sp>
      <p:sp>
        <p:nvSpPr>
          <p:cNvPr id="4" name="Date Placeholder 3"/>
          <p:cNvSpPr>
            <a:spLocks noGrp="1"/>
          </p:cNvSpPr>
          <p:nvPr>
            <p:ph type="dt" sz="half" idx="10"/>
          </p:nvPr>
        </p:nvSpPr>
        <p:spPr/>
        <p:txBody>
          <a:bodyPr/>
          <a:lstStyle/>
          <a:p>
            <a:fld id="{2CC73705-3BB8-4878-AA65-7EDAAA71C0D3}" type="datetimeFigureOut">
              <a:rPr lang="en-GB" smtClean="0"/>
              <a:t>31/01/2024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960F519-1A6F-418B-B5F1-548D58A7CD0B}" type="slidenum">
              <a:rPr lang="en-GB" smtClean="0"/>
              <a:t>‹#›</a:t>
            </a:fld>
            <a:endParaRPr lang="en-GB"/>
          </a:p>
        </p:txBody>
      </p:sp>
      <p:sp>
        <p:nvSpPr>
          <p:cNvPr id="9" name="Title 8"/>
          <p:cNvSpPr>
            <a:spLocks noGrp="1"/>
          </p:cNvSpPr>
          <p:nvPr>
            <p:ph type="title"/>
          </p:nvPr>
        </p:nvSpPr>
        <p:spPr>
          <a:xfrm>
            <a:off x="719999" y="396000"/>
            <a:ext cx="11158697" cy="756000"/>
          </a:xfrm>
        </p:spPr>
        <p:txBody>
          <a:bodyPr/>
          <a:lstStyle/>
          <a:p>
            <a:r>
              <a:rPr lang="sv-SE"/>
              <a:t>Klicka här för att ändra mall för rubrikformat</a:t>
            </a:r>
            <a:endParaRPr lang="en-GB" dirty="0"/>
          </a:p>
        </p:txBody>
      </p:sp>
      <p:sp>
        <p:nvSpPr>
          <p:cNvPr id="8" name="Picture Placeholder 7"/>
          <p:cNvSpPr>
            <a:spLocks noGrp="1"/>
          </p:cNvSpPr>
          <p:nvPr>
            <p:ph type="pic" sz="quarter" idx="13"/>
          </p:nvPr>
        </p:nvSpPr>
        <p:spPr>
          <a:xfrm>
            <a:off x="6118697" y="1166648"/>
            <a:ext cx="5760000" cy="3405352"/>
          </a:xfrm>
          <a:solidFill>
            <a:schemeClr val="bg1">
              <a:lumMod val="95000"/>
            </a:schemeClr>
          </a:solidFill>
        </p:spPr>
        <p:txBody>
          <a:bodyPr anchor="ctr" anchorCtr="0"/>
          <a:lstStyle>
            <a:lvl1pPr marL="0" indent="0" algn="ctr">
              <a:buNone/>
              <a:defRPr/>
            </a:lvl1pPr>
          </a:lstStyle>
          <a:p>
            <a:r>
              <a:rPr lang="sv-SE"/>
              <a:t>Klicka på ikonen för att lägga till en bild</a:t>
            </a:r>
            <a:endParaRPr lang="en-GB" dirty="0"/>
          </a:p>
        </p:txBody>
      </p:sp>
      <p:sp>
        <p:nvSpPr>
          <p:cNvPr id="10" name="Rectangle 9"/>
          <p:cNvSpPr/>
          <p:nvPr userDrawn="1"/>
        </p:nvSpPr>
        <p:spPr>
          <a:xfrm>
            <a:off x="0" y="1749600"/>
            <a:ext cx="190800" cy="3369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648101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GB" dirty="0"/>
          </a:p>
        </p:txBody>
      </p:sp>
      <p:sp>
        <p:nvSpPr>
          <p:cNvPr id="3" name="Date Placeholder 2"/>
          <p:cNvSpPr>
            <a:spLocks noGrp="1"/>
          </p:cNvSpPr>
          <p:nvPr>
            <p:ph type="dt" sz="half" idx="10"/>
          </p:nvPr>
        </p:nvSpPr>
        <p:spPr/>
        <p:txBody>
          <a:bodyPr/>
          <a:lstStyle/>
          <a:p>
            <a:fld id="{2CC73705-3BB8-4878-AA65-7EDAAA71C0D3}" type="datetimeFigureOut">
              <a:rPr lang="en-GB" smtClean="0"/>
              <a:t>31/01/2024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960F519-1A6F-418B-B5F1-548D58A7CD0B}" type="slidenum">
              <a:rPr lang="en-GB" smtClean="0"/>
              <a:t>‹#›</a:t>
            </a:fld>
            <a:endParaRPr lang="en-GB"/>
          </a:p>
        </p:txBody>
      </p:sp>
      <p:sp>
        <p:nvSpPr>
          <p:cNvPr id="6" name="Rectangle 5"/>
          <p:cNvSpPr/>
          <p:nvPr userDrawn="1"/>
        </p:nvSpPr>
        <p:spPr>
          <a:xfrm>
            <a:off x="0" y="1749600"/>
            <a:ext cx="190800" cy="3369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836033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C73705-3BB8-4878-AA65-7EDAAA71C0D3}" type="datetimeFigureOut">
              <a:rPr lang="en-GB" smtClean="0"/>
              <a:t>31/01/2024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960F519-1A6F-418B-B5F1-548D58A7CD0B}" type="slidenum">
              <a:rPr lang="en-GB" smtClean="0"/>
              <a:t>‹#›</a:t>
            </a:fld>
            <a:endParaRPr lang="en-GB"/>
          </a:p>
        </p:txBody>
      </p:sp>
      <p:sp>
        <p:nvSpPr>
          <p:cNvPr id="5" name="Rectangle 4"/>
          <p:cNvSpPr/>
          <p:nvPr userDrawn="1"/>
        </p:nvSpPr>
        <p:spPr>
          <a:xfrm>
            <a:off x="0" y="1749600"/>
            <a:ext cx="190800" cy="3369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839540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Slutbild">
    <p:spTree>
      <p:nvGrpSpPr>
        <p:cNvPr id="1" name=""/>
        <p:cNvGrpSpPr/>
        <p:nvPr/>
      </p:nvGrpSpPr>
      <p:grpSpPr>
        <a:xfrm>
          <a:off x="0" y="0"/>
          <a:ext cx="0" cy="0"/>
          <a:chOff x="0" y="0"/>
          <a:chExt cx="0" cy="0"/>
        </a:xfrm>
      </p:grpSpPr>
      <p:sp>
        <p:nvSpPr>
          <p:cNvPr id="7" name="Picture Placeholder 8">
            <a:extLst>
              <a:ext uri="{FF2B5EF4-FFF2-40B4-BE49-F238E27FC236}">
                <a16:creationId xmlns:a16="http://schemas.microsoft.com/office/drawing/2014/main" id="{87F4D8AA-4EA1-CF4E-9D02-60F94E2760DC}"/>
              </a:ext>
            </a:extLst>
          </p:cNvPr>
          <p:cNvSpPr>
            <a:spLocks noGrp="1"/>
          </p:cNvSpPr>
          <p:nvPr>
            <p:ph type="pic" sz="quarter" idx="13"/>
          </p:nvPr>
        </p:nvSpPr>
        <p:spPr>
          <a:xfrm>
            <a:off x="0" y="0"/>
            <a:ext cx="12192000" cy="6858000"/>
          </a:xfrm>
          <a:blipFill>
            <a:blip r:embed="rId2"/>
            <a:stretch>
              <a:fillRect/>
            </a:stretch>
          </a:blipFill>
        </p:spPr>
        <p:txBody>
          <a:bodyPr/>
          <a:lstStyle>
            <a:lvl1pPr marL="0" indent="0" algn="ctr">
              <a:buFontTx/>
              <a:buNone/>
              <a:defRPr>
                <a:solidFill>
                  <a:schemeClr val="bg1"/>
                </a:solidFill>
              </a:defRPr>
            </a:lvl1pPr>
          </a:lstStyle>
          <a:p>
            <a:r>
              <a:rPr lang="sv-SE"/>
              <a:t>Klicka på ikonen för att lägga till en bild</a:t>
            </a:r>
            <a:endParaRPr lang="en-GB" dirty="0"/>
          </a:p>
        </p:txBody>
      </p:sp>
      <p:sp>
        <p:nvSpPr>
          <p:cNvPr id="2" name="Title 1"/>
          <p:cNvSpPr>
            <a:spLocks noGrp="1"/>
          </p:cNvSpPr>
          <p:nvPr>
            <p:ph type="ctrTitle"/>
          </p:nvPr>
        </p:nvSpPr>
        <p:spPr>
          <a:xfrm>
            <a:off x="828000" y="2757321"/>
            <a:ext cx="10537200" cy="2330690"/>
          </a:xfrm>
        </p:spPr>
        <p:txBody>
          <a:bodyPr anchor="b"/>
          <a:lstStyle>
            <a:lvl1pPr algn="ctr">
              <a:defRPr sz="6000">
                <a:solidFill>
                  <a:schemeClr val="bg1"/>
                </a:solidFill>
              </a:defRPr>
            </a:lvl1pPr>
          </a:lstStyle>
          <a:p>
            <a:r>
              <a:rPr lang="sv-SE"/>
              <a:t>Klicka här för att ändra mall för rubrikformat</a:t>
            </a:r>
            <a:endParaRPr lang="en-GB" dirty="0"/>
          </a:p>
        </p:txBody>
      </p:sp>
      <p:sp>
        <p:nvSpPr>
          <p:cNvPr id="3" name="Subtitle 2"/>
          <p:cNvSpPr>
            <a:spLocks noGrp="1"/>
          </p:cNvSpPr>
          <p:nvPr>
            <p:ph type="subTitle" idx="1"/>
          </p:nvPr>
        </p:nvSpPr>
        <p:spPr>
          <a:xfrm>
            <a:off x="828000" y="5225514"/>
            <a:ext cx="10537200" cy="886900"/>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en-GB" dirty="0"/>
          </a:p>
        </p:txBody>
      </p:sp>
    </p:spTree>
    <p:extLst>
      <p:ext uri="{BB962C8B-B14F-4D97-AF65-F5344CB8AC3E}">
        <p14:creationId xmlns:p14="http://schemas.microsoft.com/office/powerpoint/2010/main" val="40729104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Rubrik och innehåll g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GB" dirty="0"/>
          </a:p>
        </p:txBody>
      </p:sp>
      <p:sp>
        <p:nvSpPr>
          <p:cNvPr id="3" name="Content Placeholder 2"/>
          <p:cNvSpPr>
            <a:spLocks noGrp="1"/>
          </p:cNvSpPr>
          <p:nvPr>
            <p:ph idx="1"/>
          </p:nvPr>
        </p:nvSpPr>
        <p:spPr/>
        <p:txBody>
          <a:bodyPr/>
          <a:lstStyle/>
          <a:p>
            <a:pPr lvl="0"/>
            <a:r>
              <a:rPr lang="sv-SE"/>
              <a:t>Redigera format för bakgrundstext</a:t>
            </a:r>
          </a:p>
        </p:txBody>
      </p:sp>
      <p:sp>
        <p:nvSpPr>
          <p:cNvPr id="4" name="Date Placeholder 3"/>
          <p:cNvSpPr>
            <a:spLocks noGrp="1"/>
          </p:cNvSpPr>
          <p:nvPr>
            <p:ph type="dt" sz="half" idx="10"/>
          </p:nvPr>
        </p:nvSpPr>
        <p:spPr/>
        <p:txBody>
          <a:bodyPr/>
          <a:lstStyle/>
          <a:p>
            <a:fld id="{2CC73705-3BB8-4878-AA65-7EDAAA71C0D3}" type="datetimeFigureOut">
              <a:rPr lang="en-GB" smtClean="0"/>
              <a:t>31/01/2024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960F519-1A6F-418B-B5F1-548D58A7CD0B}" type="slidenum">
              <a:rPr lang="en-GB" smtClean="0"/>
              <a:t>‹#›</a:t>
            </a:fld>
            <a:endParaRPr lang="en-GB"/>
          </a:p>
        </p:txBody>
      </p:sp>
      <p:sp>
        <p:nvSpPr>
          <p:cNvPr id="8" name="Rectangle 7"/>
          <p:cNvSpPr/>
          <p:nvPr userDrawn="1"/>
        </p:nvSpPr>
        <p:spPr>
          <a:xfrm>
            <a:off x="0" y="1747621"/>
            <a:ext cx="190800" cy="3369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62397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Rubrik och innehåll rö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GB" dirty="0"/>
          </a:p>
        </p:txBody>
      </p:sp>
      <p:sp>
        <p:nvSpPr>
          <p:cNvPr id="3" name="Content Placeholder 2"/>
          <p:cNvSpPr>
            <a:spLocks noGrp="1"/>
          </p:cNvSpPr>
          <p:nvPr>
            <p:ph idx="1"/>
          </p:nvPr>
        </p:nvSpPr>
        <p:spPr/>
        <p:txBody>
          <a:bodyPr/>
          <a:lstStyle/>
          <a:p>
            <a:pPr lvl="0"/>
            <a:r>
              <a:rPr lang="sv-SE"/>
              <a:t>Redigera format för bakgrundstext</a:t>
            </a:r>
          </a:p>
        </p:txBody>
      </p:sp>
      <p:sp>
        <p:nvSpPr>
          <p:cNvPr id="4" name="Date Placeholder 3"/>
          <p:cNvSpPr>
            <a:spLocks noGrp="1"/>
          </p:cNvSpPr>
          <p:nvPr>
            <p:ph type="dt" sz="half" idx="10"/>
          </p:nvPr>
        </p:nvSpPr>
        <p:spPr/>
        <p:txBody>
          <a:bodyPr/>
          <a:lstStyle/>
          <a:p>
            <a:fld id="{2CC73705-3BB8-4878-AA65-7EDAAA71C0D3}" type="datetimeFigureOut">
              <a:rPr lang="en-GB" smtClean="0"/>
              <a:t>31/01/2024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960F519-1A6F-418B-B5F1-548D58A7CD0B}" type="slidenum">
              <a:rPr lang="en-GB" smtClean="0"/>
              <a:t>‹#›</a:t>
            </a:fld>
            <a:endParaRPr lang="en-GB"/>
          </a:p>
        </p:txBody>
      </p:sp>
      <p:sp>
        <p:nvSpPr>
          <p:cNvPr id="8" name="Rectangle 7"/>
          <p:cNvSpPr/>
          <p:nvPr userDrawn="1"/>
        </p:nvSpPr>
        <p:spPr>
          <a:xfrm>
            <a:off x="0" y="1747621"/>
            <a:ext cx="190800" cy="3369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691859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3" name="Content Placeholder 2"/>
          <p:cNvSpPr>
            <a:spLocks noGrp="1"/>
          </p:cNvSpPr>
          <p:nvPr>
            <p:ph idx="1"/>
          </p:nvPr>
        </p:nvSpPr>
        <p:spPr>
          <a:xfrm>
            <a:off x="720000" y="1152000"/>
            <a:ext cx="5040000" cy="4464000"/>
          </a:xfrm>
        </p:spPr>
        <p:txBody>
          <a:bodyPr/>
          <a:lstStyle/>
          <a:p>
            <a:pPr lvl="0"/>
            <a:r>
              <a:rPr lang="sv-SE"/>
              <a:t>Redigera format för bakgrundstext</a:t>
            </a:r>
          </a:p>
        </p:txBody>
      </p:sp>
      <p:sp>
        <p:nvSpPr>
          <p:cNvPr id="4" name="Date Placeholder 3"/>
          <p:cNvSpPr>
            <a:spLocks noGrp="1"/>
          </p:cNvSpPr>
          <p:nvPr>
            <p:ph type="dt" sz="half" idx="10"/>
          </p:nvPr>
        </p:nvSpPr>
        <p:spPr/>
        <p:txBody>
          <a:bodyPr/>
          <a:lstStyle/>
          <a:p>
            <a:fld id="{2CC73705-3BB8-4878-AA65-7EDAAA71C0D3}" type="datetimeFigureOut">
              <a:rPr lang="en-GB" smtClean="0"/>
              <a:t>31/01/2024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960F519-1A6F-418B-B5F1-548D58A7CD0B}" type="slidenum">
              <a:rPr lang="en-GB" smtClean="0"/>
              <a:t>‹#›</a:t>
            </a:fld>
            <a:endParaRPr lang="en-GB"/>
          </a:p>
        </p:txBody>
      </p:sp>
      <p:sp>
        <p:nvSpPr>
          <p:cNvPr id="8" name="Content Placeholder 2"/>
          <p:cNvSpPr>
            <a:spLocks noGrp="1"/>
          </p:cNvSpPr>
          <p:nvPr>
            <p:ph idx="13"/>
          </p:nvPr>
        </p:nvSpPr>
        <p:spPr>
          <a:xfrm>
            <a:off x="6084000" y="1152000"/>
            <a:ext cx="5040000" cy="4464000"/>
          </a:xfrm>
        </p:spPr>
        <p:txBody>
          <a:bodyPr/>
          <a:lstStyle/>
          <a:p>
            <a:pPr lvl="0"/>
            <a:r>
              <a:rPr lang="sv-SE"/>
              <a:t>Redigera format för bakgrundstext</a:t>
            </a:r>
          </a:p>
        </p:txBody>
      </p:sp>
      <p:sp>
        <p:nvSpPr>
          <p:cNvPr id="9" name="Title 8"/>
          <p:cNvSpPr>
            <a:spLocks noGrp="1"/>
          </p:cNvSpPr>
          <p:nvPr>
            <p:ph type="title"/>
          </p:nvPr>
        </p:nvSpPr>
        <p:spPr/>
        <p:txBody>
          <a:bodyPr/>
          <a:lstStyle/>
          <a:p>
            <a:r>
              <a:rPr lang="sv-SE"/>
              <a:t>Klicka här för att ändra mall för rubrikformat</a:t>
            </a:r>
            <a:endParaRPr lang="en-GB" dirty="0"/>
          </a:p>
        </p:txBody>
      </p:sp>
      <p:sp>
        <p:nvSpPr>
          <p:cNvPr id="10" name="Rectangle 9"/>
          <p:cNvSpPr/>
          <p:nvPr userDrawn="1"/>
        </p:nvSpPr>
        <p:spPr>
          <a:xfrm>
            <a:off x="0" y="1747621"/>
            <a:ext cx="190800" cy="3369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605743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vå delar gul">
    <p:spTree>
      <p:nvGrpSpPr>
        <p:cNvPr id="1" name=""/>
        <p:cNvGrpSpPr/>
        <p:nvPr/>
      </p:nvGrpSpPr>
      <p:grpSpPr>
        <a:xfrm>
          <a:off x="0" y="0"/>
          <a:ext cx="0" cy="0"/>
          <a:chOff x="0" y="0"/>
          <a:chExt cx="0" cy="0"/>
        </a:xfrm>
      </p:grpSpPr>
      <p:sp>
        <p:nvSpPr>
          <p:cNvPr id="3" name="Content Placeholder 2"/>
          <p:cNvSpPr>
            <a:spLocks noGrp="1"/>
          </p:cNvSpPr>
          <p:nvPr>
            <p:ph idx="1"/>
          </p:nvPr>
        </p:nvSpPr>
        <p:spPr>
          <a:xfrm>
            <a:off x="720000" y="1152000"/>
            <a:ext cx="5040000" cy="4464000"/>
          </a:xfrm>
        </p:spPr>
        <p:txBody>
          <a:bodyPr/>
          <a:lstStyle/>
          <a:p>
            <a:pPr lvl="0"/>
            <a:r>
              <a:rPr lang="sv-SE"/>
              <a:t>Redigera format för bakgrundstext</a:t>
            </a:r>
          </a:p>
        </p:txBody>
      </p:sp>
      <p:sp>
        <p:nvSpPr>
          <p:cNvPr id="4" name="Date Placeholder 3"/>
          <p:cNvSpPr>
            <a:spLocks noGrp="1"/>
          </p:cNvSpPr>
          <p:nvPr>
            <p:ph type="dt" sz="half" idx="10"/>
          </p:nvPr>
        </p:nvSpPr>
        <p:spPr/>
        <p:txBody>
          <a:bodyPr/>
          <a:lstStyle/>
          <a:p>
            <a:fld id="{2CC73705-3BB8-4878-AA65-7EDAAA71C0D3}" type="datetimeFigureOut">
              <a:rPr lang="en-GB" smtClean="0"/>
              <a:t>31/01/2024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960F519-1A6F-418B-B5F1-548D58A7CD0B}" type="slidenum">
              <a:rPr lang="en-GB" smtClean="0"/>
              <a:t>‹#›</a:t>
            </a:fld>
            <a:endParaRPr lang="en-GB"/>
          </a:p>
        </p:txBody>
      </p:sp>
      <p:sp>
        <p:nvSpPr>
          <p:cNvPr id="8" name="Content Placeholder 2"/>
          <p:cNvSpPr>
            <a:spLocks noGrp="1"/>
          </p:cNvSpPr>
          <p:nvPr>
            <p:ph idx="13"/>
          </p:nvPr>
        </p:nvSpPr>
        <p:spPr>
          <a:xfrm>
            <a:off x="6084000" y="1152000"/>
            <a:ext cx="5040000" cy="4464000"/>
          </a:xfrm>
        </p:spPr>
        <p:txBody>
          <a:bodyPr/>
          <a:lstStyle/>
          <a:p>
            <a:pPr lvl="0"/>
            <a:r>
              <a:rPr lang="sv-SE"/>
              <a:t>Redigera format för bakgrundstext</a:t>
            </a:r>
          </a:p>
        </p:txBody>
      </p:sp>
      <p:sp>
        <p:nvSpPr>
          <p:cNvPr id="9" name="Title 8"/>
          <p:cNvSpPr>
            <a:spLocks noGrp="1"/>
          </p:cNvSpPr>
          <p:nvPr>
            <p:ph type="title"/>
          </p:nvPr>
        </p:nvSpPr>
        <p:spPr/>
        <p:txBody>
          <a:bodyPr/>
          <a:lstStyle/>
          <a:p>
            <a:r>
              <a:rPr lang="sv-SE"/>
              <a:t>Klicka här för att ändra mall för rubrikformat</a:t>
            </a:r>
            <a:endParaRPr lang="en-GB"/>
          </a:p>
        </p:txBody>
      </p:sp>
      <p:sp>
        <p:nvSpPr>
          <p:cNvPr id="10" name="Rectangle 9"/>
          <p:cNvSpPr/>
          <p:nvPr userDrawn="1"/>
        </p:nvSpPr>
        <p:spPr>
          <a:xfrm>
            <a:off x="0" y="1747621"/>
            <a:ext cx="190800" cy="3369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264202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vå delar röd">
    <p:spTree>
      <p:nvGrpSpPr>
        <p:cNvPr id="1" name=""/>
        <p:cNvGrpSpPr/>
        <p:nvPr/>
      </p:nvGrpSpPr>
      <p:grpSpPr>
        <a:xfrm>
          <a:off x="0" y="0"/>
          <a:ext cx="0" cy="0"/>
          <a:chOff x="0" y="0"/>
          <a:chExt cx="0" cy="0"/>
        </a:xfrm>
      </p:grpSpPr>
      <p:sp>
        <p:nvSpPr>
          <p:cNvPr id="3" name="Content Placeholder 2"/>
          <p:cNvSpPr>
            <a:spLocks noGrp="1"/>
          </p:cNvSpPr>
          <p:nvPr>
            <p:ph idx="1"/>
          </p:nvPr>
        </p:nvSpPr>
        <p:spPr>
          <a:xfrm>
            <a:off x="720000" y="1151999"/>
            <a:ext cx="5040000" cy="4464000"/>
          </a:xfrm>
        </p:spPr>
        <p:txBody>
          <a:bodyPr/>
          <a:lstStyle/>
          <a:p>
            <a:pPr lvl="0"/>
            <a:r>
              <a:rPr lang="sv-SE"/>
              <a:t>Redigera format för bakgrundstext</a:t>
            </a:r>
          </a:p>
        </p:txBody>
      </p:sp>
      <p:sp>
        <p:nvSpPr>
          <p:cNvPr id="4" name="Date Placeholder 3"/>
          <p:cNvSpPr>
            <a:spLocks noGrp="1"/>
          </p:cNvSpPr>
          <p:nvPr>
            <p:ph type="dt" sz="half" idx="10"/>
          </p:nvPr>
        </p:nvSpPr>
        <p:spPr/>
        <p:txBody>
          <a:bodyPr/>
          <a:lstStyle/>
          <a:p>
            <a:fld id="{2CC73705-3BB8-4878-AA65-7EDAAA71C0D3}" type="datetimeFigureOut">
              <a:rPr lang="en-GB" smtClean="0"/>
              <a:t>31/01/2024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960F519-1A6F-418B-B5F1-548D58A7CD0B}" type="slidenum">
              <a:rPr lang="en-GB" smtClean="0"/>
              <a:t>‹#›</a:t>
            </a:fld>
            <a:endParaRPr lang="en-GB"/>
          </a:p>
        </p:txBody>
      </p:sp>
      <p:sp>
        <p:nvSpPr>
          <p:cNvPr id="8" name="Content Placeholder 2"/>
          <p:cNvSpPr>
            <a:spLocks noGrp="1"/>
          </p:cNvSpPr>
          <p:nvPr>
            <p:ph idx="13"/>
          </p:nvPr>
        </p:nvSpPr>
        <p:spPr>
          <a:xfrm>
            <a:off x="6084000" y="1151999"/>
            <a:ext cx="5040000" cy="4464000"/>
          </a:xfrm>
        </p:spPr>
        <p:txBody>
          <a:bodyPr/>
          <a:lstStyle/>
          <a:p>
            <a:pPr lvl="0"/>
            <a:r>
              <a:rPr lang="sv-SE"/>
              <a:t>Redigera format för bakgrundstext</a:t>
            </a:r>
          </a:p>
        </p:txBody>
      </p:sp>
      <p:sp>
        <p:nvSpPr>
          <p:cNvPr id="9" name="Title 8"/>
          <p:cNvSpPr>
            <a:spLocks noGrp="1"/>
          </p:cNvSpPr>
          <p:nvPr>
            <p:ph type="title"/>
          </p:nvPr>
        </p:nvSpPr>
        <p:spPr/>
        <p:txBody>
          <a:bodyPr/>
          <a:lstStyle/>
          <a:p>
            <a:r>
              <a:rPr lang="sv-SE"/>
              <a:t>Klicka här för att ändra mall för rubrikformat</a:t>
            </a:r>
            <a:endParaRPr lang="en-GB" dirty="0"/>
          </a:p>
        </p:txBody>
      </p:sp>
      <p:sp>
        <p:nvSpPr>
          <p:cNvPr id="10" name="Rectangle 9"/>
          <p:cNvSpPr/>
          <p:nvPr userDrawn="1"/>
        </p:nvSpPr>
        <p:spPr>
          <a:xfrm>
            <a:off x="0" y="1747621"/>
            <a:ext cx="190800" cy="3369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59507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agram">
    <p:spTree>
      <p:nvGrpSpPr>
        <p:cNvPr id="1" name=""/>
        <p:cNvGrpSpPr/>
        <p:nvPr/>
      </p:nvGrpSpPr>
      <p:grpSpPr>
        <a:xfrm>
          <a:off x="0" y="0"/>
          <a:ext cx="0" cy="0"/>
          <a:chOff x="0" y="0"/>
          <a:chExt cx="0" cy="0"/>
        </a:xfrm>
      </p:grpSpPr>
      <p:sp>
        <p:nvSpPr>
          <p:cNvPr id="10" name="Chart Placeholder 9"/>
          <p:cNvSpPr>
            <a:spLocks noGrp="1"/>
          </p:cNvSpPr>
          <p:nvPr>
            <p:ph type="chart" sz="quarter" idx="14"/>
          </p:nvPr>
        </p:nvSpPr>
        <p:spPr>
          <a:xfrm>
            <a:off x="6083250" y="1152000"/>
            <a:ext cx="5040313" cy="4464000"/>
          </a:xfrm>
        </p:spPr>
        <p:txBody>
          <a:bodyPr anchor="ctr" anchorCtr="0"/>
          <a:lstStyle>
            <a:lvl1pPr marL="0" indent="0" algn="ctr">
              <a:buNone/>
              <a:defRPr/>
            </a:lvl1pPr>
          </a:lstStyle>
          <a:p>
            <a:r>
              <a:rPr lang="sv-SE"/>
              <a:t>Klicka på ikonen för att lägga till ett diagram</a:t>
            </a:r>
            <a:endParaRPr lang="en-GB" dirty="0"/>
          </a:p>
        </p:txBody>
      </p:sp>
      <p:sp>
        <p:nvSpPr>
          <p:cNvPr id="3" name="Content Placeholder 2"/>
          <p:cNvSpPr>
            <a:spLocks noGrp="1"/>
          </p:cNvSpPr>
          <p:nvPr>
            <p:ph idx="1"/>
          </p:nvPr>
        </p:nvSpPr>
        <p:spPr>
          <a:xfrm>
            <a:off x="720000" y="1152000"/>
            <a:ext cx="5040000" cy="4464000"/>
          </a:xfrm>
        </p:spPr>
        <p:txBody>
          <a:bodyPr/>
          <a:lstStyle/>
          <a:p>
            <a:pPr lvl="0"/>
            <a:r>
              <a:rPr lang="sv-SE"/>
              <a:t>Redigera format för bakgrundstext</a:t>
            </a:r>
          </a:p>
        </p:txBody>
      </p:sp>
      <p:sp>
        <p:nvSpPr>
          <p:cNvPr id="4" name="Date Placeholder 3"/>
          <p:cNvSpPr>
            <a:spLocks noGrp="1"/>
          </p:cNvSpPr>
          <p:nvPr>
            <p:ph type="dt" sz="half" idx="10"/>
          </p:nvPr>
        </p:nvSpPr>
        <p:spPr/>
        <p:txBody>
          <a:bodyPr/>
          <a:lstStyle/>
          <a:p>
            <a:fld id="{2CC73705-3BB8-4878-AA65-7EDAAA71C0D3}" type="datetimeFigureOut">
              <a:rPr lang="en-GB" smtClean="0"/>
              <a:t>31/01/2024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960F519-1A6F-418B-B5F1-548D58A7CD0B}" type="slidenum">
              <a:rPr lang="en-GB" smtClean="0"/>
              <a:t>‹#›</a:t>
            </a:fld>
            <a:endParaRPr lang="en-GB"/>
          </a:p>
        </p:txBody>
      </p:sp>
      <p:sp>
        <p:nvSpPr>
          <p:cNvPr id="11" name="Rectangle 10"/>
          <p:cNvSpPr/>
          <p:nvPr userDrawn="1"/>
        </p:nvSpPr>
        <p:spPr>
          <a:xfrm>
            <a:off x="0" y="1747621"/>
            <a:ext cx="190800" cy="3369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sv-SE"/>
              <a:t>Klicka här för att ändra mall för rubrikformat</a:t>
            </a:r>
            <a:endParaRPr lang="en-GB"/>
          </a:p>
        </p:txBody>
      </p:sp>
    </p:spTree>
    <p:extLst>
      <p:ext uri="{BB962C8B-B14F-4D97-AF65-F5344CB8AC3E}">
        <p14:creationId xmlns:p14="http://schemas.microsoft.com/office/powerpoint/2010/main" val="36412053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och bi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20000" y="1156138"/>
            <a:ext cx="5040000" cy="4459862"/>
          </a:xfrm>
        </p:spPr>
        <p:txBody>
          <a:bodyPr/>
          <a:lstStyle/>
          <a:p>
            <a:pPr lvl="0"/>
            <a:r>
              <a:rPr lang="sv-SE"/>
              <a:t>Redigera format för bakgrundstext</a:t>
            </a:r>
          </a:p>
        </p:txBody>
      </p:sp>
      <p:sp>
        <p:nvSpPr>
          <p:cNvPr id="4" name="Date Placeholder 3"/>
          <p:cNvSpPr>
            <a:spLocks noGrp="1"/>
          </p:cNvSpPr>
          <p:nvPr>
            <p:ph type="dt" sz="half" idx="10"/>
          </p:nvPr>
        </p:nvSpPr>
        <p:spPr/>
        <p:txBody>
          <a:bodyPr/>
          <a:lstStyle/>
          <a:p>
            <a:fld id="{2CC73705-3BB8-4878-AA65-7EDAAA71C0D3}" type="datetimeFigureOut">
              <a:rPr lang="en-GB" smtClean="0"/>
              <a:t>31/01/2024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960F519-1A6F-418B-B5F1-548D58A7CD0B}" type="slidenum">
              <a:rPr lang="en-GB" smtClean="0"/>
              <a:t>‹#›</a:t>
            </a:fld>
            <a:endParaRPr lang="en-GB"/>
          </a:p>
        </p:txBody>
      </p:sp>
      <p:sp>
        <p:nvSpPr>
          <p:cNvPr id="9" name="Title 8"/>
          <p:cNvSpPr>
            <a:spLocks noGrp="1"/>
          </p:cNvSpPr>
          <p:nvPr>
            <p:ph type="title"/>
          </p:nvPr>
        </p:nvSpPr>
        <p:spPr>
          <a:xfrm>
            <a:off x="719999" y="396000"/>
            <a:ext cx="11158697" cy="756000"/>
          </a:xfrm>
        </p:spPr>
        <p:txBody>
          <a:bodyPr/>
          <a:lstStyle/>
          <a:p>
            <a:r>
              <a:rPr lang="sv-SE"/>
              <a:t>Klicka här för att ändra mall för rubrikformat</a:t>
            </a:r>
            <a:endParaRPr lang="en-GB" dirty="0"/>
          </a:p>
        </p:txBody>
      </p:sp>
      <p:sp>
        <p:nvSpPr>
          <p:cNvPr id="8" name="Picture Placeholder 7"/>
          <p:cNvSpPr>
            <a:spLocks noGrp="1"/>
          </p:cNvSpPr>
          <p:nvPr>
            <p:ph type="pic" sz="quarter" idx="13"/>
          </p:nvPr>
        </p:nvSpPr>
        <p:spPr>
          <a:xfrm>
            <a:off x="6118697" y="1166648"/>
            <a:ext cx="5760000" cy="3405352"/>
          </a:xfrm>
          <a:solidFill>
            <a:schemeClr val="bg1">
              <a:lumMod val="95000"/>
            </a:schemeClr>
          </a:solidFill>
        </p:spPr>
        <p:txBody>
          <a:bodyPr anchor="ctr" anchorCtr="0"/>
          <a:lstStyle>
            <a:lvl1pPr marL="0" indent="0" algn="ctr">
              <a:buNone/>
              <a:defRPr/>
            </a:lvl1pPr>
          </a:lstStyle>
          <a:p>
            <a:r>
              <a:rPr lang="sv-SE"/>
              <a:t>Klicka på ikonen för att lägga till en bild</a:t>
            </a:r>
            <a:endParaRPr lang="en-GB" dirty="0"/>
          </a:p>
        </p:txBody>
      </p:sp>
      <p:sp>
        <p:nvSpPr>
          <p:cNvPr id="10" name="Rectangle 9"/>
          <p:cNvSpPr/>
          <p:nvPr userDrawn="1"/>
        </p:nvSpPr>
        <p:spPr>
          <a:xfrm>
            <a:off x="0" y="1749600"/>
            <a:ext cx="190800" cy="3369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161464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21124" y="396000"/>
            <a:ext cx="10404000" cy="756000"/>
          </a:xfrm>
          <a:prstGeom prst="rect">
            <a:avLst/>
          </a:prstGeom>
        </p:spPr>
        <p:txBody>
          <a:bodyPr vert="horz" lIns="0" tIns="0" rIns="0" bIns="0" rtlCol="0" anchor="t" anchorCtr="0">
            <a:normAutofit/>
          </a:bodyPr>
          <a:lstStyle/>
          <a:p>
            <a:r>
              <a:rPr lang="sv-SE"/>
              <a:t>Klicka här för att ändra mall för rubrikformat</a:t>
            </a:r>
            <a:endParaRPr lang="en-GB" dirty="0"/>
          </a:p>
        </p:txBody>
      </p:sp>
      <p:sp>
        <p:nvSpPr>
          <p:cNvPr id="3" name="Text Placeholder 2"/>
          <p:cNvSpPr>
            <a:spLocks noGrp="1"/>
          </p:cNvSpPr>
          <p:nvPr>
            <p:ph type="body" idx="1"/>
          </p:nvPr>
        </p:nvSpPr>
        <p:spPr>
          <a:xfrm>
            <a:off x="721124" y="1152000"/>
            <a:ext cx="10404000" cy="4464000"/>
          </a:xfrm>
          <a:prstGeom prst="rect">
            <a:avLst/>
          </a:prstGeom>
        </p:spPr>
        <p:txBody>
          <a:bodyPr vert="horz" lIns="0" tIns="0" rIns="0" bIns="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6740437" y="6419648"/>
            <a:ext cx="774000" cy="180000"/>
          </a:xfrm>
          <a:prstGeom prst="rect">
            <a:avLst/>
          </a:prstGeom>
        </p:spPr>
        <p:txBody>
          <a:bodyPr vert="horz" lIns="0" tIns="0" rIns="0" bIns="0" rtlCol="0" anchor="ctr"/>
          <a:lstStyle>
            <a:lvl1pPr algn="l">
              <a:defRPr sz="1200">
                <a:solidFill>
                  <a:schemeClr val="accent1"/>
                </a:solidFill>
              </a:defRPr>
            </a:lvl1pPr>
          </a:lstStyle>
          <a:p>
            <a:fld id="{2CC73705-3BB8-4878-AA65-7EDAAA71C0D3}" type="datetimeFigureOut">
              <a:rPr lang="en-GB" smtClean="0"/>
              <a:pPr/>
              <a:t>31/01/2024</a:t>
            </a:fld>
            <a:endParaRPr lang="en-GB" dirty="0"/>
          </a:p>
        </p:txBody>
      </p:sp>
      <p:sp>
        <p:nvSpPr>
          <p:cNvPr id="5" name="Footer Placeholder 4"/>
          <p:cNvSpPr>
            <a:spLocks noGrp="1"/>
          </p:cNvSpPr>
          <p:nvPr>
            <p:ph type="ftr" sz="quarter" idx="3"/>
          </p:nvPr>
        </p:nvSpPr>
        <p:spPr>
          <a:xfrm>
            <a:off x="7600899" y="6419648"/>
            <a:ext cx="3168000" cy="180000"/>
          </a:xfrm>
          <a:prstGeom prst="rect">
            <a:avLst/>
          </a:prstGeom>
        </p:spPr>
        <p:txBody>
          <a:bodyPr vert="horz" lIns="0" tIns="0" rIns="0" bIns="0" rtlCol="0" anchor="ctr"/>
          <a:lstStyle>
            <a:lvl1pPr algn="l">
              <a:defRPr sz="1200" cap="all" baseline="0">
                <a:solidFill>
                  <a:schemeClr val="accent1"/>
                </a:solidFill>
              </a:defRPr>
            </a:lvl1pPr>
          </a:lstStyle>
          <a:p>
            <a:endParaRPr lang="en-GB" dirty="0"/>
          </a:p>
        </p:txBody>
      </p:sp>
      <p:sp>
        <p:nvSpPr>
          <p:cNvPr id="6" name="Slide Number Placeholder 5"/>
          <p:cNvSpPr>
            <a:spLocks noGrp="1"/>
          </p:cNvSpPr>
          <p:nvPr>
            <p:ph type="sldNum" sz="quarter" idx="4"/>
          </p:nvPr>
        </p:nvSpPr>
        <p:spPr>
          <a:xfrm>
            <a:off x="11399412" y="6419648"/>
            <a:ext cx="542707" cy="180000"/>
          </a:xfrm>
          <a:prstGeom prst="rect">
            <a:avLst/>
          </a:prstGeom>
        </p:spPr>
        <p:txBody>
          <a:bodyPr vert="horz" lIns="0" tIns="0" rIns="0" bIns="0" rtlCol="0" anchor="ctr"/>
          <a:lstStyle>
            <a:lvl1pPr algn="r">
              <a:defRPr sz="1200">
                <a:solidFill>
                  <a:schemeClr val="accent1"/>
                </a:solidFill>
              </a:defRPr>
            </a:lvl1pPr>
          </a:lstStyle>
          <a:p>
            <a:fld id="{0960F519-1A6F-418B-B5F1-548D58A7CD0B}" type="slidenum">
              <a:rPr lang="en-GB" smtClean="0"/>
              <a:pPr/>
              <a:t>‹#›</a:t>
            </a:fld>
            <a:endParaRPr lang="en-GB" dirty="0"/>
          </a:p>
        </p:txBody>
      </p:sp>
      <p:pic>
        <p:nvPicPr>
          <p:cNvPr id="10" name="Picture 9"/>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288168" y="5976183"/>
            <a:ext cx="2268000" cy="593578"/>
          </a:xfrm>
          <a:prstGeom prst="rect">
            <a:avLst/>
          </a:prstGeom>
        </p:spPr>
      </p:pic>
    </p:spTree>
    <p:extLst>
      <p:ext uri="{BB962C8B-B14F-4D97-AF65-F5344CB8AC3E}">
        <p14:creationId xmlns:p14="http://schemas.microsoft.com/office/powerpoint/2010/main" val="2237026770"/>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accen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accen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21124" y="396000"/>
            <a:ext cx="10404000" cy="756000"/>
          </a:xfrm>
          <a:prstGeom prst="rect">
            <a:avLst/>
          </a:prstGeom>
        </p:spPr>
        <p:txBody>
          <a:bodyPr vert="horz" lIns="0" tIns="0" rIns="0" bIns="0" rtlCol="0" anchor="t" anchorCtr="0">
            <a:normAutofit/>
          </a:bodyPr>
          <a:lstStyle/>
          <a:p>
            <a:r>
              <a:rPr lang="sv-SE"/>
              <a:t>Klicka här för att ändra mall för rubrikformat</a:t>
            </a:r>
            <a:endParaRPr lang="en-GB" dirty="0"/>
          </a:p>
        </p:txBody>
      </p:sp>
      <p:sp>
        <p:nvSpPr>
          <p:cNvPr id="3" name="Text Placeholder 2"/>
          <p:cNvSpPr>
            <a:spLocks noGrp="1"/>
          </p:cNvSpPr>
          <p:nvPr>
            <p:ph type="body" idx="1"/>
          </p:nvPr>
        </p:nvSpPr>
        <p:spPr>
          <a:xfrm>
            <a:off x="721124" y="1152000"/>
            <a:ext cx="10404000" cy="4464000"/>
          </a:xfrm>
          <a:prstGeom prst="rect">
            <a:avLst/>
          </a:prstGeom>
        </p:spPr>
        <p:txBody>
          <a:bodyPr vert="horz" lIns="0" tIns="0" rIns="0" bIns="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6740437" y="6419648"/>
            <a:ext cx="774000" cy="180000"/>
          </a:xfrm>
          <a:prstGeom prst="rect">
            <a:avLst/>
          </a:prstGeom>
        </p:spPr>
        <p:txBody>
          <a:bodyPr vert="horz" lIns="0" tIns="0" rIns="0" bIns="0" rtlCol="0" anchor="ctr"/>
          <a:lstStyle>
            <a:lvl1pPr algn="l">
              <a:defRPr sz="1200">
                <a:solidFill>
                  <a:schemeClr val="accent1"/>
                </a:solidFill>
              </a:defRPr>
            </a:lvl1pPr>
          </a:lstStyle>
          <a:p>
            <a:fld id="{2CC73705-3BB8-4878-AA65-7EDAAA71C0D3}" type="datetimeFigureOut">
              <a:rPr lang="en-GB" smtClean="0"/>
              <a:pPr/>
              <a:t>31/01/2024</a:t>
            </a:fld>
            <a:endParaRPr lang="en-GB" dirty="0"/>
          </a:p>
        </p:txBody>
      </p:sp>
      <p:sp>
        <p:nvSpPr>
          <p:cNvPr id="5" name="Footer Placeholder 4"/>
          <p:cNvSpPr>
            <a:spLocks noGrp="1"/>
          </p:cNvSpPr>
          <p:nvPr>
            <p:ph type="ftr" sz="quarter" idx="3"/>
          </p:nvPr>
        </p:nvSpPr>
        <p:spPr>
          <a:xfrm>
            <a:off x="7600899" y="6419648"/>
            <a:ext cx="3168000" cy="180000"/>
          </a:xfrm>
          <a:prstGeom prst="rect">
            <a:avLst/>
          </a:prstGeom>
        </p:spPr>
        <p:txBody>
          <a:bodyPr vert="horz" lIns="0" tIns="0" rIns="0" bIns="0" rtlCol="0" anchor="ctr"/>
          <a:lstStyle>
            <a:lvl1pPr algn="l">
              <a:defRPr sz="1200" cap="all" baseline="0">
                <a:solidFill>
                  <a:schemeClr val="accent1"/>
                </a:solidFill>
              </a:defRPr>
            </a:lvl1pPr>
          </a:lstStyle>
          <a:p>
            <a:endParaRPr lang="en-GB" dirty="0"/>
          </a:p>
        </p:txBody>
      </p:sp>
      <p:sp>
        <p:nvSpPr>
          <p:cNvPr id="6" name="Slide Number Placeholder 5"/>
          <p:cNvSpPr>
            <a:spLocks noGrp="1"/>
          </p:cNvSpPr>
          <p:nvPr>
            <p:ph type="sldNum" sz="quarter" idx="4"/>
          </p:nvPr>
        </p:nvSpPr>
        <p:spPr>
          <a:xfrm>
            <a:off x="11399412" y="6419648"/>
            <a:ext cx="542707" cy="180000"/>
          </a:xfrm>
          <a:prstGeom prst="rect">
            <a:avLst/>
          </a:prstGeom>
        </p:spPr>
        <p:txBody>
          <a:bodyPr vert="horz" lIns="0" tIns="0" rIns="0" bIns="0" rtlCol="0" anchor="ctr"/>
          <a:lstStyle>
            <a:lvl1pPr algn="r">
              <a:defRPr sz="1200">
                <a:solidFill>
                  <a:schemeClr val="accent1"/>
                </a:solidFill>
              </a:defRPr>
            </a:lvl1pPr>
          </a:lstStyle>
          <a:p>
            <a:fld id="{0960F519-1A6F-418B-B5F1-548D58A7CD0B}" type="slidenum">
              <a:rPr lang="en-GB" smtClean="0"/>
              <a:pPr/>
              <a:t>‹#›</a:t>
            </a:fld>
            <a:endParaRPr lang="en-GB" dirty="0"/>
          </a:p>
        </p:txBody>
      </p:sp>
      <p:pic>
        <p:nvPicPr>
          <p:cNvPr id="10" name="Picture 9"/>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288168" y="5976183"/>
            <a:ext cx="2268000" cy="593578"/>
          </a:xfrm>
          <a:prstGeom prst="rect">
            <a:avLst/>
          </a:prstGeom>
        </p:spPr>
      </p:pic>
    </p:spTree>
    <p:extLst>
      <p:ext uri="{BB962C8B-B14F-4D97-AF65-F5344CB8AC3E}">
        <p14:creationId xmlns:p14="http://schemas.microsoft.com/office/powerpoint/2010/main" val="2130896498"/>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accen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accen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latshållare för bild 7" descr="En bild som visar gräs, träd, utomhus, himmel&#10;&#10;Automatiskt genererad beskrivning">
            <a:extLst>
              <a:ext uri="{FF2B5EF4-FFF2-40B4-BE49-F238E27FC236}">
                <a16:creationId xmlns:a16="http://schemas.microsoft.com/office/drawing/2014/main" id="{FC5CDA19-2645-40B9-AC99-EF35BEEBA733}"/>
              </a:ext>
            </a:extLst>
          </p:cNvPr>
          <p:cNvPicPr>
            <a:picLocks noGrp="1" noChangeAspect="1"/>
          </p:cNvPicPr>
          <p:nvPr>
            <p:ph type="pic" sz="quarter" idx="13"/>
          </p:nvPr>
        </p:nvPicPr>
        <p:blipFill>
          <a:blip r:embed="rId2"/>
          <a:srcRect t="3125" b="3125"/>
          <a:stretch>
            <a:fillRect/>
          </a:stretch>
        </p:blipFill>
        <p:spPr/>
      </p:pic>
      <p:sp>
        <p:nvSpPr>
          <p:cNvPr id="4" name="Rubrik 3">
            <a:extLst>
              <a:ext uri="{FF2B5EF4-FFF2-40B4-BE49-F238E27FC236}">
                <a16:creationId xmlns:a16="http://schemas.microsoft.com/office/drawing/2014/main" id="{44F6A0D5-C11B-4588-9024-D860219A650A}"/>
              </a:ext>
            </a:extLst>
          </p:cNvPr>
          <p:cNvSpPr>
            <a:spLocks noGrp="1"/>
          </p:cNvSpPr>
          <p:nvPr>
            <p:ph type="ctrTitle"/>
          </p:nvPr>
        </p:nvSpPr>
        <p:spPr/>
        <p:txBody>
          <a:bodyPr/>
          <a:lstStyle/>
          <a:p>
            <a:r>
              <a:rPr lang="sv-FI" dirty="0"/>
              <a:t>Mot ”30 by 30” på Åland</a:t>
            </a:r>
          </a:p>
        </p:txBody>
      </p:sp>
      <p:sp>
        <p:nvSpPr>
          <p:cNvPr id="5" name="Underrubrik 4">
            <a:extLst>
              <a:ext uri="{FF2B5EF4-FFF2-40B4-BE49-F238E27FC236}">
                <a16:creationId xmlns:a16="http://schemas.microsoft.com/office/drawing/2014/main" id="{A3EF95B3-018B-4EC7-B5C8-1601B8D2B745}"/>
              </a:ext>
            </a:extLst>
          </p:cNvPr>
          <p:cNvSpPr>
            <a:spLocks noGrp="1"/>
          </p:cNvSpPr>
          <p:nvPr>
            <p:ph type="subTitle" idx="1"/>
          </p:nvPr>
        </p:nvSpPr>
        <p:spPr/>
        <p:txBody>
          <a:bodyPr>
            <a:normAutofit fontScale="77500" lnSpcReduction="20000"/>
          </a:bodyPr>
          <a:lstStyle/>
          <a:p>
            <a:pPr algn="ctr"/>
            <a:endParaRPr lang="sv-FI" dirty="0"/>
          </a:p>
          <a:p>
            <a:pPr algn="ctr"/>
            <a:r>
              <a:rPr lang="sv-FI" dirty="0"/>
              <a:t>Café Planet 30.1.2024 </a:t>
            </a:r>
          </a:p>
          <a:p>
            <a:pPr algn="ctr"/>
            <a:r>
              <a:rPr lang="sv-FI" dirty="0"/>
              <a:t>Maija Häggblom, naturvårdsintendent miljöbyrån</a:t>
            </a:r>
          </a:p>
          <a:p>
            <a:pPr algn="ctr"/>
            <a:endParaRPr lang="sv-FI" dirty="0"/>
          </a:p>
        </p:txBody>
      </p:sp>
    </p:spTree>
    <p:extLst>
      <p:ext uri="{BB962C8B-B14F-4D97-AF65-F5344CB8AC3E}">
        <p14:creationId xmlns:p14="http://schemas.microsoft.com/office/powerpoint/2010/main" val="3691937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E06D314-C1F5-7149-689C-F798E55D7B34}"/>
              </a:ext>
            </a:extLst>
          </p:cNvPr>
          <p:cNvSpPr>
            <a:spLocks noGrp="1"/>
          </p:cNvSpPr>
          <p:nvPr>
            <p:ph type="title"/>
          </p:nvPr>
        </p:nvSpPr>
        <p:spPr/>
        <p:txBody>
          <a:bodyPr/>
          <a:lstStyle/>
          <a:p>
            <a:r>
              <a:rPr lang="sv-FI" dirty="0"/>
              <a:t>30 by 30</a:t>
            </a:r>
          </a:p>
        </p:txBody>
      </p:sp>
      <p:sp>
        <p:nvSpPr>
          <p:cNvPr id="3" name="Platshållare för innehåll 2">
            <a:extLst>
              <a:ext uri="{FF2B5EF4-FFF2-40B4-BE49-F238E27FC236}">
                <a16:creationId xmlns:a16="http://schemas.microsoft.com/office/drawing/2014/main" id="{49F6C25A-2290-B6B8-0F4F-E3C3E112AEF3}"/>
              </a:ext>
            </a:extLst>
          </p:cNvPr>
          <p:cNvSpPr>
            <a:spLocks noGrp="1"/>
          </p:cNvSpPr>
          <p:nvPr>
            <p:ph idx="1"/>
          </p:nvPr>
        </p:nvSpPr>
        <p:spPr/>
        <p:txBody>
          <a:bodyPr>
            <a:normAutofit/>
          </a:bodyPr>
          <a:lstStyle/>
          <a:p>
            <a:r>
              <a:rPr lang="sv-FI" dirty="0"/>
              <a:t>Enligt FN:s konvention om biologisk mångfald ska 30 % av både terrestra och marina miljöer vara skyddade år 2030</a:t>
            </a:r>
          </a:p>
          <a:p>
            <a:r>
              <a:rPr lang="sv-FI" dirty="0"/>
              <a:t>EU: strategi för biologisk mångfald:</a:t>
            </a:r>
          </a:p>
          <a:p>
            <a:pPr algn="l" rtl="0" fontAlgn="base">
              <a:buFont typeface="Arial" panose="020B0604020202020204" pitchFamily="34" charset="0"/>
              <a:buChar char="•"/>
            </a:pPr>
            <a:r>
              <a:rPr lang="sv-SE" sz="1800" b="0" i="0" dirty="0">
                <a:solidFill>
                  <a:srgbClr val="000000"/>
                </a:solidFill>
                <a:effectLst/>
                <a:latin typeface="Segoe UI" panose="020B0502040204020203" pitchFamily="34" charset="0"/>
              </a:rPr>
              <a:t>Genomföra EU:s fågel- och habitatdirektiv fullt ut </a:t>
            </a:r>
          </a:p>
          <a:p>
            <a:pPr algn="l" rtl="0" fontAlgn="base">
              <a:buFont typeface="Arial" panose="020B0604020202020204" pitchFamily="34" charset="0"/>
              <a:buChar char="•"/>
            </a:pPr>
            <a:r>
              <a:rPr lang="sv-SE" sz="1800" b="0" i="0" dirty="0">
                <a:solidFill>
                  <a:srgbClr val="000000"/>
                </a:solidFill>
                <a:effectLst/>
                <a:latin typeface="Segoe UI" panose="020B0502040204020203" pitchFamily="34" charset="0"/>
              </a:rPr>
              <a:t>Bevara och återställa ekosystem och ekosystemtjänster </a:t>
            </a:r>
          </a:p>
          <a:p>
            <a:pPr algn="l" rtl="0" fontAlgn="base">
              <a:buFont typeface="Arial" panose="020B0604020202020204" pitchFamily="34" charset="0"/>
              <a:buChar char="•"/>
            </a:pPr>
            <a:r>
              <a:rPr lang="sv-SE" sz="1800" b="0" i="0" dirty="0">
                <a:solidFill>
                  <a:srgbClr val="000000"/>
                </a:solidFill>
                <a:effectLst/>
                <a:latin typeface="Segoe UI" panose="020B0502040204020203" pitchFamily="34" charset="0"/>
              </a:rPr>
              <a:t>Öka jord- och skogsbrukets bidrag till bevarande och förbättring av den biologiska mångfalden</a:t>
            </a:r>
          </a:p>
          <a:p>
            <a:pPr algn="l" rtl="0" fontAlgn="base">
              <a:buFont typeface="Arial" panose="020B0604020202020204" pitchFamily="34" charset="0"/>
              <a:buChar char="•"/>
            </a:pPr>
            <a:r>
              <a:rPr lang="sv-SE" sz="1800" b="0" i="0" dirty="0">
                <a:solidFill>
                  <a:srgbClr val="000000"/>
                </a:solidFill>
                <a:effectLst/>
                <a:latin typeface="Segoe UI" panose="020B0502040204020203" pitchFamily="34" charset="0"/>
              </a:rPr>
              <a:t>Säkerställa hållbar användning av fiskeresurserna </a:t>
            </a:r>
          </a:p>
          <a:p>
            <a:pPr algn="l" rtl="0" fontAlgn="base">
              <a:buFont typeface="Arial" panose="020B0604020202020204" pitchFamily="34" charset="0"/>
              <a:buChar char="•"/>
            </a:pPr>
            <a:r>
              <a:rPr lang="sv-SE" sz="1800" b="0" i="0" dirty="0">
                <a:solidFill>
                  <a:srgbClr val="000000"/>
                </a:solidFill>
                <a:effectLst/>
                <a:latin typeface="Segoe UI" panose="020B0502040204020203" pitchFamily="34" charset="0"/>
              </a:rPr>
              <a:t>Bekämpa </a:t>
            </a:r>
            <a:r>
              <a:rPr lang="sv-SE" sz="1800" b="0" i="0" dirty="0" err="1">
                <a:solidFill>
                  <a:srgbClr val="000000"/>
                </a:solidFill>
                <a:effectLst/>
                <a:latin typeface="Segoe UI" panose="020B0502040204020203" pitchFamily="34" charset="0"/>
              </a:rPr>
              <a:t>invasiva</a:t>
            </a:r>
            <a:r>
              <a:rPr lang="sv-SE" sz="1800" b="0" i="0" dirty="0">
                <a:solidFill>
                  <a:srgbClr val="000000"/>
                </a:solidFill>
                <a:effectLst/>
                <a:latin typeface="Segoe UI" panose="020B0502040204020203" pitchFamily="34" charset="0"/>
              </a:rPr>
              <a:t> främmande arter </a:t>
            </a:r>
          </a:p>
          <a:p>
            <a:pPr algn="l" rtl="0" fontAlgn="base">
              <a:buFont typeface="Arial" panose="020B0604020202020204" pitchFamily="34" charset="0"/>
              <a:buChar char="•"/>
            </a:pPr>
            <a:r>
              <a:rPr lang="sv-SE" sz="1800" b="0" i="0" dirty="0">
                <a:solidFill>
                  <a:srgbClr val="000000"/>
                </a:solidFill>
                <a:effectLst/>
                <a:latin typeface="Segoe UI" panose="020B0502040204020203" pitchFamily="34" charset="0"/>
              </a:rPr>
              <a:t>Bidra till att motverka förlusten av biologisk mångfald på global nivå </a:t>
            </a:r>
            <a:endParaRPr lang="sv-FI" dirty="0"/>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sv-FI" sz="2400" b="0" i="0" u="none" strike="noStrike" kern="1200" cap="none" spc="0" normalizeH="0" baseline="0" noProof="0" dirty="0">
                <a:ln>
                  <a:noFill/>
                </a:ln>
                <a:solidFill>
                  <a:srgbClr val="0064AE"/>
                </a:solidFill>
                <a:effectLst/>
                <a:uLnTx/>
                <a:uFillTx/>
                <a:latin typeface="Calibri"/>
                <a:ea typeface="+mn-ea"/>
                <a:cs typeface="+mn-cs"/>
              </a:rPr>
              <a:t>30 % av europeiska land- och vattenområden ska vara skyddade år 2030, en tredjedel av dem ska vara strikt skyddade</a:t>
            </a:r>
          </a:p>
          <a:p>
            <a:pPr marL="457200" lvl="1" indent="0">
              <a:buNone/>
            </a:pPr>
            <a:endParaRPr lang="sv-FI" dirty="0"/>
          </a:p>
        </p:txBody>
      </p:sp>
    </p:spTree>
    <p:extLst>
      <p:ext uri="{BB962C8B-B14F-4D97-AF65-F5344CB8AC3E}">
        <p14:creationId xmlns:p14="http://schemas.microsoft.com/office/powerpoint/2010/main" val="4898536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B6C7991-B840-6F2D-CF64-AD99F28D2D08}"/>
              </a:ext>
            </a:extLst>
          </p:cNvPr>
          <p:cNvSpPr>
            <a:spLocks noGrp="1"/>
          </p:cNvSpPr>
          <p:nvPr>
            <p:ph type="title"/>
          </p:nvPr>
        </p:nvSpPr>
        <p:spPr/>
        <p:txBody>
          <a:bodyPr/>
          <a:lstStyle/>
          <a:p>
            <a:r>
              <a:rPr lang="sv-SE" dirty="0"/>
              <a:t>Utvecklings- och hållbarhetsagenda för Åland</a:t>
            </a:r>
            <a:endParaRPr lang="sv-FI" dirty="0"/>
          </a:p>
        </p:txBody>
      </p:sp>
      <p:sp>
        <p:nvSpPr>
          <p:cNvPr id="3" name="Platshållare för innehåll 2">
            <a:extLst>
              <a:ext uri="{FF2B5EF4-FFF2-40B4-BE49-F238E27FC236}">
                <a16:creationId xmlns:a16="http://schemas.microsoft.com/office/drawing/2014/main" id="{BFEA3105-91F4-6A26-5C3F-78FEC9EEADC3}"/>
              </a:ext>
            </a:extLst>
          </p:cNvPr>
          <p:cNvSpPr>
            <a:spLocks noGrp="1"/>
          </p:cNvSpPr>
          <p:nvPr>
            <p:ph idx="1"/>
          </p:nvPr>
        </p:nvSpPr>
        <p:spPr/>
        <p:txBody>
          <a:bodyPr/>
          <a:lstStyle/>
          <a:p>
            <a:r>
              <a:rPr lang="sv-FI" dirty="0"/>
              <a:t>Mål 4: Biologisk mångfald</a:t>
            </a:r>
          </a:p>
          <a:p>
            <a:r>
              <a:rPr lang="sv-SE" dirty="0"/>
              <a:t>4.4 Havs-, kust-, och landområden samt särskilt skyddsvärda biotoper och arter på Åland är skyddade minst till den nivå och omfång som EU:s regelverk kräver.</a:t>
            </a:r>
          </a:p>
          <a:p>
            <a:r>
              <a:rPr lang="sv-SE" dirty="0"/>
              <a:t>4.5 Naturförlusten har avstannat. Områden där särskilt skyddsvärda biotoper eller arter tidigare förekommit har antingen återställts eller så har dessa arter och biotoper återinförts eller återskapats inom områden som särskilt lämpar sig för dessa förekomster.</a:t>
            </a:r>
          </a:p>
          <a:p>
            <a:endParaRPr lang="sv-FI" dirty="0"/>
          </a:p>
        </p:txBody>
      </p:sp>
    </p:spTree>
    <p:extLst>
      <p:ext uri="{BB962C8B-B14F-4D97-AF65-F5344CB8AC3E}">
        <p14:creationId xmlns:p14="http://schemas.microsoft.com/office/powerpoint/2010/main" val="34175803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75FB41E5-C415-532C-7A2F-C7B8F73D336F}"/>
              </a:ext>
            </a:extLst>
          </p:cNvPr>
          <p:cNvSpPr>
            <a:spLocks noGrp="1"/>
          </p:cNvSpPr>
          <p:nvPr>
            <p:ph type="title"/>
          </p:nvPr>
        </p:nvSpPr>
        <p:spPr/>
        <p:txBody>
          <a:bodyPr/>
          <a:lstStyle/>
          <a:p>
            <a:r>
              <a:rPr lang="sv-FI" dirty="0"/>
              <a:t>Hur ska strategin förverkligas?</a:t>
            </a:r>
          </a:p>
        </p:txBody>
      </p:sp>
      <p:sp>
        <p:nvSpPr>
          <p:cNvPr id="5" name="Platshållare för innehåll 4">
            <a:extLst>
              <a:ext uri="{FF2B5EF4-FFF2-40B4-BE49-F238E27FC236}">
                <a16:creationId xmlns:a16="http://schemas.microsoft.com/office/drawing/2014/main" id="{5229B314-0610-6BCB-3210-CAC933FC0866}"/>
              </a:ext>
            </a:extLst>
          </p:cNvPr>
          <p:cNvSpPr>
            <a:spLocks noGrp="1"/>
          </p:cNvSpPr>
          <p:nvPr>
            <p:ph idx="1"/>
          </p:nvPr>
        </p:nvSpPr>
        <p:spPr/>
        <p:txBody>
          <a:bodyPr/>
          <a:lstStyle/>
          <a:p>
            <a:r>
              <a:rPr lang="sv-SE" dirty="0"/>
              <a:t>Genom att förbättra och utvidga nätverket av skyddade områden -&gt; ett sammanhängande transeuropeiskt nätverk av skyddade områden (Natura 2000)</a:t>
            </a:r>
          </a:p>
          <a:p>
            <a:pPr lvl="1"/>
            <a:r>
              <a:rPr lang="sv-SE" dirty="0"/>
              <a:t>Tydliga bevarandemål och –åtgärder för alla skyddade områden</a:t>
            </a:r>
          </a:p>
          <a:p>
            <a:r>
              <a:rPr lang="sv-SE" dirty="0"/>
              <a:t>Genom en ambitiös EU-plan för återställande av natur (den s.k. restaureringsförordningen: restaureringsåtgärder inom olika typer av biotoper, skydd för </a:t>
            </a:r>
            <a:r>
              <a:rPr lang="sv-SE" dirty="0" err="1"/>
              <a:t>pollinatörer</a:t>
            </a:r>
            <a:r>
              <a:rPr lang="sv-SE" dirty="0"/>
              <a:t>, ökad </a:t>
            </a:r>
            <a:r>
              <a:rPr lang="sv-SE" dirty="0" err="1"/>
              <a:t>resiliens</a:t>
            </a:r>
            <a:r>
              <a:rPr lang="sv-SE" dirty="0"/>
              <a:t>) -&gt; i kraft under 2024</a:t>
            </a:r>
          </a:p>
          <a:p>
            <a:r>
              <a:rPr lang="sv-SE" dirty="0"/>
              <a:t>Genom effektivare kontroll av efterlevnaden av </a:t>
            </a:r>
            <a:r>
              <a:rPr lang="sv-SE" dirty="0" err="1"/>
              <a:t>EU-regelverket</a:t>
            </a:r>
            <a:r>
              <a:rPr lang="sv-SE" dirty="0"/>
              <a:t>, vid behov ny och tvingande lagstiftning</a:t>
            </a:r>
          </a:p>
          <a:p>
            <a:r>
              <a:rPr lang="sv-SE" dirty="0"/>
              <a:t>Det finns en skyldighet för medlemsländerna att inlemma områden till Natura 2000 som på basen av vetenskaplig information är sådana som borde utses till nätverket. </a:t>
            </a:r>
          </a:p>
          <a:p>
            <a:endParaRPr lang="sv-FI" dirty="0"/>
          </a:p>
        </p:txBody>
      </p:sp>
    </p:spTree>
    <p:extLst>
      <p:ext uri="{BB962C8B-B14F-4D97-AF65-F5344CB8AC3E}">
        <p14:creationId xmlns:p14="http://schemas.microsoft.com/office/powerpoint/2010/main" val="6618009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CF395E3-7CA4-4B2D-9055-708D8EF2E325}"/>
              </a:ext>
            </a:extLst>
          </p:cNvPr>
          <p:cNvSpPr>
            <a:spLocks noGrp="1"/>
          </p:cNvSpPr>
          <p:nvPr>
            <p:ph type="title"/>
          </p:nvPr>
        </p:nvSpPr>
        <p:spPr/>
        <p:txBody>
          <a:bodyPr/>
          <a:lstStyle/>
          <a:p>
            <a:r>
              <a:rPr lang="sv-FI" dirty="0"/>
              <a:t>Fredning av områden i praktiken</a:t>
            </a:r>
          </a:p>
        </p:txBody>
      </p:sp>
      <p:sp>
        <p:nvSpPr>
          <p:cNvPr id="3" name="Platshållare för innehåll 2">
            <a:extLst>
              <a:ext uri="{FF2B5EF4-FFF2-40B4-BE49-F238E27FC236}">
                <a16:creationId xmlns:a16="http://schemas.microsoft.com/office/drawing/2014/main" id="{8181350A-0EF9-4A58-97B1-9A4B9A4EFF14}"/>
              </a:ext>
            </a:extLst>
          </p:cNvPr>
          <p:cNvSpPr>
            <a:spLocks noGrp="1"/>
          </p:cNvSpPr>
          <p:nvPr>
            <p:ph idx="1"/>
          </p:nvPr>
        </p:nvSpPr>
        <p:spPr/>
        <p:txBody>
          <a:bodyPr>
            <a:noAutofit/>
          </a:bodyPr>
          <a:lstStyle/>
          <a:p>
            <a:r>
              <a:rPr lang="sv-SE" sz="1800" dirty="0"/>
              <a:t>Om det i ett område förekommer en art, en biotop eller ett ekosystem som är sällsynt eller om ett område är av särskild betydelse för kännedomen om landskapets natur eller representativt för en viss naturtyp kan området fredas genom att inrättas som naturreservat.</a:t>
            </a:r>
          </a:p>
          <a:p>
            <a:r>
              <a:rPr lang="sv-SE" sz="1800" dirty="0"/>
              <a:t>Ett naturreservat inrättas inte inom ett område för vilket stads- eller byggnadsplan fastställts. I så fall avsätts naturskyddsområden genom beslut av staden eller kommunen. </a:t>
            </a:r>
            <a:r>
              <a:rPr lang="sv-FI" sz="1800" dirty="0"/>
              <a:t> </a:t>
            </a:r>
          </a:p>
          <a:p>
            <a:r>
              <a:rPr lang="sv-SE" sz="1800" dirty="0"/>
              <a:t>Landskapsregeringen fattar beslut om inrättande av naturreservat och fredning av naturminne (fredningsbeslut). Innan ett fredningsbeslut fattas skall kommunen höras.</a:t>
            </a:r>
          </a:p>
          <a:p>
            <a:r>
              <a:rPr lang="sv-SE" sz="1800" dirty="0"/>
              <a:t>I fredningsbeslutet skall ändamålet med fredningen samt nödvändiga begränsningar i rätten att utnyttja området (åtgärdsbegränsning) anges. Åtgärdsbegränsningen i ett område får inte vara större än vad som krävs för att trygga ändamålet med fredningen. I fredningsbeslutet kan även undantag från åtgärdsbegränsningar anges.</a:t>
            </a:r>
          </a:p>
          <a:p>
            <a:r>
              <a:rPr lang="sv-SE" sz="1800" dirty="0"/>
              <a:t>Ett område som ägs av annan än landskapet inrättas som naturreservat eller naturminne med fastighetsägarens samtycke.</a:t>
            </a:r>
          </a:p>
          <a:p>
            <a:r>
              <a:rPr lang="sv-SE" sz="1800" dirty="0"/>
              <a:t>Ett fredningsbeslut är i kraft oberoende av att området byter ägare. </a:t>
            </a:r>
            <a:endParaRPr lang="sv-FI" sz="1800" dirty="0"/>
          </a:p>
        </p:txBody>
      </p:sp>
    </p:spTree>
    <p:extLst>
      <p:ext uri="{BB962C8B-B14F-4D97-AF65-F5344CB8AC3E}">
        <p14:creationId xmlns:p14="http://schemas.microsoft.com/office/powerpoint/2010/main" val="8546889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54CA11F-F2D8-45D0-9D94-6020492BFCCA}"/>
              </a:ext>
            </a:extLst>
          </p:cNvPr>
          <p:cNvSpPr>
            <a:spLocks noGrp="1"/>
          </p:cNvSpPr>
          <p:nvPr>
            <p:ph type="title"/>
          </p:nvPr>
        </p:nvSpPr>
        <p:spPr/>
        <p:txBody>
          <a:bodyPr/>
          <a:lstStyle/>
          <a:p>
            <a:r>
              <a:rPr lang="sv-FI" dirty="0"/>
              <a:t>Natura 2000-programmet</a:t>
            </a:r>
          </a:p>
        </p:txBody>
      </p:sp>
      <p:sp>
        <p:nvSpPr>
          <p:cNvPr id="3" name="Platshållare för innehåll 2">
            <a:extLst>
              <a:ext uri="{FF2B5EF4-FFF2-40B4-BE49-F238E27FC236}">
                <a16:creationId xmlns:a16="http://schemas.microsoft.com/office/drawing/2014/main" id="{FFE1CDA6-49C6-40AA-8D15-E054D80EBE5B}"/>
              </a:ext>
            </a:extLst>
          </p:cNvPr>
          <p:cNvSpPr>
            <a:spLocks noGrp="1"/>
          </p:cNvSpPr>
          <p:nvPr>
            <p:ph idx="1"/>
          </p:nvPr>
        </p:nvSpPr>
        <p:spPr/>
        <p:txBody>
          <a:bodyPr>
            <a:normAutofit fontScale="92500"/>
          </a:bodyPr>
          <a:lstStyle/>
          <a:p>
            <a:r>
              <a:rPr lang="sv-FI" dirty="0"/>
              <a:t>Första delen av Ålands Natura 2000-program skickades till EU-kommissionen 1998. Programmet har sedan kompletterats i omgångar. Kommissionens första förteckning av områden av gemenskapsintressen fastställdes i januari 2005. I det fastställdes de flesta områden som hör till Ålands Natura 2000-program. Idag omfattas programmet av 100 områden inom Åland och omfattar ca 3 % av det åländska landområdet och drygt 3,2 % av de åländska vattenområdena. </a:t>
            </a:r>
          </a:p>
          <a:p>
            <a:r>
              <a:rPr lang="sv-SE" dirty="0"/>
              <a:t>De områden som har upptagits i kommissionens lista över områden av gemenskapsintresse ska utses till särskilda bevarandeområden och ges ett formellt skydd. De ekonomiska förlusterna för markägaren ska ersättas.</a:t>
            </a:r>
          </a:p>
          <a:p>
            <a:r>
              <a:rPr lang="sv-SE" dirty="0"/>
              <a:t>Nya områden ska utses utifrån de kriterier som finns i direktiven och vetenskaplig grund. </a:t>
            </a:r>
          </a:p>
          <a:p>
            <a:r>
              <a:rPr lang="sv-SE" dirty="0"/>
              <a:t>Fågel- och sälskyddsområden med stöd av jaktlagens 26 §: På markägarens begäran</a:t>
            </a:r>
          </a:p>
          <a:p>
            <a:r>
              <a:rPr lang="sv-SE" dirty="0"/>
              <a:t>Övrigt utifrån naturvårdslagens bestämmelser om fredning av områden. </a:t>
            </a:r>
          </a:p>
          <a:p>
            <a:endParaRPr lang="sv-FI" dirty="0"/>
          </a:p>
        </p:txBody>
      </p:sp>
    </p:spTree>
    <p:extLst>
      <p:ext uri="{BB962C8B-B14F-4D97-AF65-F5344CB8AC3E}">
        <p14:creationId xmlns:p14="http://schemas.microsoft.com/office/powerpoint/2010/main" val="34472315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1B7F2BB-C8BB-47CE-B5CF-03B2B7D0B72C}"/>
              </a:ext>
            </a:extLst>
          </p:cNvPr>
          <p:cNvSpPr>
            <a:spLocks noGrp="1"/>
          </p:cNvSpPr>
          <p:nvPr>
            <p:ph type="title"/>
          </p:nvPr>
        </p:nvSpPr>
        <p:spPr/>
        <p:txBody>
          <a:bodyPr/>
          <a:lstStyle/>
          <a:p>
            <a:r>
              <a:rPr lang="sv-FI" dirty="0"/>
              <a:t>Hur kan den skyddade arealen ökas?</a:t>
            </a:r>
          </a:p>
        </p:txBody>
      </p:sp>
      <p:sp>
        <p:nvSpPr>
          <p:cNvPr id="3" name="Platshållare för innehåll 2">
            <a:extLst>
              <a:ext uri="{FF2B5EF4-FFF2-40B4-BE49-F238E27FC236}">
                <a16:creationId xmlns:a16="http://schemas.microsoft.com/office/drawing/2014/main" id="{EFE9B582-6119-4F40-981B-F3546954E53E}"/>
              </a:ext>
            </a:extLst>
          </p:cNvPr>
          <p:cNvSpPr>
            <a:spLocks noGrp="1"/>
          </p:cNvSpPr>
          <p:nvPr>
            <p:ph idx="1"/>
          </p:nvPr>
        </p:nvSpPr>
        <p:spPr/>
        <p:txBody>
          <a:bodyPr/>
          <a:lstStyle/>
          <a:p>
            <a:r>
              <a:rPr lang="sv-FI" dirty="0"/>
              <a:t>Vetenskaplig information (inventeringar, kartläggningar)</a:t>
            </a:r>
          </a:p>
          <a:p>
            <a:r>
              <a:rPr lang="sv-FI" dirty="0"/>
              <a:t>Planering?</a:t>
            </a:r>
          </a:p>
          <a:p>
            <a:r>
              <a:rPr lang="sv-FI" dirty="0"/>
              <a:t>Förslag utifrån?</a:t>
            </a:r>
          </a:p>
          <a:p>
            <a:r>
              <a:rPr lang="sv-FI" dirty="0"/>
              <a:t>Ökat intresse från </a:t>
            </a:r>
            <a:r>
              <a:rPr lang="sv-FI"/>
              <a:t>privata fastighetsägare?</a:t>
            </a:r>
          </a:p>
          <a:p>
            <a:endParaRPr lang="sv-FI" dirty="0"/>
          </a:p>
          <a:p>
            <a:endParaRPr lang="sv-FI" dirty="0"/>
          </a:p>
          <a:p>
            <a:endParaRPr lang="sv-FI" dirty="0"/>
          </a:p>
        </p:txBody>
      </p:sp>
    </p:spTree>
    <p:extLst>
      <p:ext uri="{BB962C8B-B14F-4D97-AF65-F5344CB8AC3E}">
        <p14:creationId xmlns:p14="http://schemas.microsoft.com/office/powerpoint/2010/main" val="31240298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tshållare för bild 5" descr="En bild som visar utomhus, himmel, vatten, natur&#10;&#10;Automatiskt genererad beskrivning">
            <a:extLst>
              <a:ext uri="{FF2B5EF4-FFF2-40B4-BE49-F238E27FC236}">
                <a16:creationId xmlns:a16="http://schemas.microsoft.com/office/drawing/2014/main" id="{231E84D8-CE75-4833-B099-6C50F32FD00F}"/>
              </a:ext>
            </a:extLst>
          </p:cNvPr>
          <p:cNvPicPr>
            <a:picLocks noGrp="1" noChangeAspect="1"/>
          </p:cNvPicPr>
          <p:nvPr>
            <p:ph type="pic" sz="quarter" idx="13"/>
          </p:nvPr>
        </p:nvPicPr>
        <p:blipFill rotWithShape="1">
          <a:blip r:embed="rId2"/>
          <a:srcRect t="16045"/>
          <a:stretch/>
        </p:blipFill>
        <p:spPr>
          <a:xfrm>
            <a:off x="20" y="10"/>
            <a:ext cx="12191980" cy="6857990"/>
          </a:xfrm>
          <a:noFill/>
        </p:spPr>
      </p:pic>
      <p:sp>
        <p:nvSpPr>
          <p:cNvPr id="3" name="Rubrik 2">
            <a:extLst>
              <a:ext uri="{FF2B5EF4-FFF2-40B4-BE49-F238E27FC236}">
                <a16:creationId xmlns:a16="http://schemas.microsoft.com/office/drawing/2014/main" id="{F8D554B8-BDC4-FB4D-945E-D679368A33D5}"/>
              </a:ext>
            </a:extLst>
          </p:cNvPr>
          <p:cNvSpPr>
            <a:spLocks noGrp="1"/>
          </p:cNvSpPr>
          <p:nvPr>
            <p:ph type="ctrTitle"/>
          </p:nvPr>
        </p:nvSpPr>
        <p:spPr>
          <a:xfrm>
            <a:off x="828000" y="2757321"/>
            <a:ext cx="10537200" cy="2330690"/>
          </a:xfrm>
        </p:spPr>
        <p:txBody>
          <a:bodyPr anchor="b">
            <a:normAutofit/>
          </a:bodyPr>
          <a:lstStyle/>
          <a:p>
            <a:r>
              <a:rPr lang="sv-FI" dirty="0"/>
              <a:t>Tack!</a:t>
            </a:r>
          </a:p>
        </p:txBody>
      </p:sp>
      <p:sp>
        <p:nvSpPr>
          <p:cNvPr id="4" name="Underrubrik 3">
            <a:extLst>
              <a:ext uri="{FF2B5EF4-FFF2-40B4-BE49-F238E27FC236}">
                <a16:creationId xmlns:a16="http://schemas.microsoft.com/office/drawing/2014/main" id="{03E54683-0CDC-6540-9BFB-249267303B5B}"/>
              </a:ext>
            </a:extLst>
          </p:cNvPr>
          <p:cNvSpPr>
            <a:spLocks noGrp="1"/>
          </p:cNvSpPr>
          <p:nvPr>
            <p:ph type="subTitle" idx="1"/>
          </p:nvPr>
        </p:nvSpPr>
        <p:spPr>
          <a:xfrm>
            <a:off x="828000" y="5225514"/>
            <a:ext cx="10537200" cy="886900"/>
          </a:xfrm>
        </p:spPr>
        <p:txBody>
          <a:bodyPr>
            <a:normAutofit/>
          </a:bodyPr>
          <a:lstStyle/>
          <a:p>
            <a:r>
              <a:rPr lang="sv-FI" dirty="0"/>
              <a:t>regeringen.ax</a:t>
            </a:r>
          </a:p>
        </p:txBody>
      </p:sp>
    </p:spTree>
    <p:extLst>
      <p:ext uri="{BB962C8B-B14F-4D97-AF65-F5344CB8AC3E}">
        <p14:creationId xmlns:p14="http://schemas.microsoft.com/office/powerpoint/2010/main" val="4259776228"/>
      </p:ext>
    </p:extLst>
  </p:cSld>
  <p:clrMapOvr>
    <a:masterClrMapping/>
  </p:clrMapOvr>
</p:sld>
</file>

<file path=ppt/theme/theme1.xml><?xml version="1.0" encoding="utf-8"?>
<a:theme xmlns:a="http://schemas.openxmlformats.org/drawingml/2006/main" name="1_Ålands landskapsregering">
  <a:themeElements>
    <a:clrScheme name="Ålands landskapsregering">
      <a:dk1>
        <a:sysClr val="windowText" lastClr="000000"/>
      </a:dk1>
      <a:lt1>
        <a:sysClr val="window" lastClr="FFFFFF"/>
      </a:lt1>
      <a:dk2>
        <a:srgbClr val="000000"/>
      </a:dk2>
      <a:lt2>
        <a:srgbClr val="FFFFFF"/>
      </a:lt2>
      <a:accent1>
        <a:srgbClr val="0064AE"/>
      </a:accent1>
      <a:accent2>
        <a:srgbClr val="FFD300"/>
      </a:accent2>
      <a:accent3>
        <a:srgbClr val="DB0F16"/>
      </a:accent3>
      <a:accent4>
        <a:srgbClr val="64A0CD"/>
      </a:accent4>
      <a:accent5>
        <a:srgbClr val="FFE664"/>
      </a:accent5>
      <a:accent6>
        <a:srgbClr val="E66E73"/>
      </a:accent6>
      <a:hlink>
        <a:srgbClr val="000000"/>
      </a:hlink>
      <a:folHlink>
        <a:srgbClr val="000000"/>
      </a:folHlink>
    </a:clrScheme>
    <a:fontScheme name="Ålands landskapsregering">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R_PPT_mall_3" id="{431486EC-F6F9-B643-9AD4-CC69AC839D07}" vid="{2047B4D9-CA80-004A-86E0-3724BB6C5F40}"/>
    </a:ext>
  </a:extLst>
</a:theme>
</file>

<file path=ppt/theme/theme2.xml><?xml version="1.0" encoding="utf-8"?>
<a:theme xmlns:a="http://schemas.openxmlformats.org/drawingml/2006/main" name="2_Ålands landskapsregering">
  <a:themeElements>
    <a:clrScheme name="Ålands landskapsregering">
      <a:dk1>
        <a:sysClr val="windowText" lastClr="000000"/>
      </a:dk1>
      <a:lt1>
        <a:sysClr val="window" lastClr="FFFFFF"/>
      </a:lt1>
      <a:dk2>
        <a:srgbClr val="000000"/>
      </a:dk2>
      <a:lt2>
        <a:srgbClr val="FFFFFF"/>
      </a:lt2>
      <a:accent1>
        <a:srgbClr val="0064AE"/>
      </a:accent1>
      <a:accent2>
        <a:srgbClr val="FFD300"/>
      </a:accent2>
      <a:accent3>
        <a:srgbClr val="DB0F16"/>
      </a:accent3>
      <a:accent4>
        <a:srgbClr val="64A0CD"/>
      </a:accent4>
      <a:accent5>
        <a:srgbClr val="FFE664"/>
      </a:accent5>
      <a:accent6>
        <a:srgbClr val="E66E73"/>
      </a:accent6>
      <a:hlink>
        <a:srgbClr val="000000"/>
      </a:hlink>
      <a:folHlink>
        <a:srgbClr val="000000"/>
      </a:folHlink>
    </a:clrScheme>
    <a:fontScheme name="Ålands landskapsregering">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R_PPT_mall_4" id="{93BC4E5E-6DA1-6542-9491-17AE4660E626}" vid="{836B6A59-52A9-B24B-9056-E8DC6C202414}"/>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9BBC0AAC551D94A93DD1EEDBD16485E" ma:contentTypeVersion="19" ma:contentTypeDescription="Create a new document." ma:contentTypeScope="" ma:versionID="76a3af15fc16c5a81f53cfa8a876e493">
  <xsd:schema xmlns:xsd="http://www.w3.org/2001/XMLSchema" xmlns:xs="http://www.w3.org/2001/XMLSchema" xmlns:p="http://schemas.microsoft.com/office/2006/metadata/properties" xmlns:ns2="62a93827-f6fa-4159-8a9f-6446ab17f897" xmlns:ns3="fc60b661-79d7-4c48-b5fe-8bcb58b0b94d" targetNamespace="http://schemas.microsoft.com/office/2006/metadata/properties" ma:root="true" ma:fieldsID="bf831eedeb9e46d7b018126b1a77be56" ns2:_="" ns3:_="">
    <xsd:import namespace="62a93827-f6fa-4159-8a9f-6446ab17f897"/>
    <xsd:import namespace="fc60b661-79d7-4c48-b5fe-8bcb58b0b94d"/>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3:SharedWithUsers" minOccurs="0"/>
                <xsd:element ref="ns3:SharedWithDetails" minOccurs="0"/>
                <xsd:element ref="ns2:MediaServiceLocation" minOccurs="0"/>
                <xsd:element ref="ns2:l0lq"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2a93827-f6fa-4159-8a9f-6446ab17f89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l0lq" ma:index="20" nillable="true" ma:displayName="Datum och tid" ma:internalName="l0lq">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4d3ff9cf-8452-4799-9a94-d43b99fe016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c60b661-79d7-4c48-b5fe-8bcb58b0b94d"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197b825c-a6b8-478d-aca8-491d1ab22183}" ma:internalName="TaxCatchAll" ma:showField="CatchAllData" ma:web="fc60b661-79d7-4c48-b5fe-8bcb58b0b94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62a93827-f6fa-4159-8a9f-6446ab17f897">
      <Terms xmlns="http://schemas.microsoft.com/office/infopath/2007/PartnerControls"/>
    </lcf76f155ced4ddcb4097134ff3c332f>
    <TaxCatchAll xmlns="fc60b661-79d7-4c48-b5fe-8bcb58b0b94d" xsi:nil="true"/>
    <SharedWithUsers xmlns="fc60b661-79d7-4c48-b5fe-8bcb58b0b94d">
      <UserInfo>
        <DisplayName>David Abrahamsson</DisplayName>
        <AccountId>15</AccountId>
        <AccountType/>
      </UserInfo>
    </SharedWithUsers>
    <l0lq xmlns="62a93827-f6fa-4159-8a9f-6446ab17f897"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33F7A49-4059-44AD-87F5-CE2FD67268B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2a93827-f6fa-4159-8a9f-6446ab17f897"/>
    <ds:schemaRef ds:uri="fc60b661-79d7-4c48-b5fe-8bcb58b0b94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458CC77-5FCD-485C-A441-9F996DCE166A}">
  <ds:schemaRefs>
    <ds:schemaRef ds:uri="http://schemas.microsoft.com/office/2006/metadata/properties"/>
    <ds:schemaRef ds:uri="http://schemas.microsoft.com/office/infopath/2007/PartnerControls"/>
    <ds:schemaRef ds:uri="417b117a-aaed-47e4-941d-e1d94fb674bc"/>
    <ds:schemaRef ds:uri="da14d805-c88d-4c16-827a-a3d3c4937471"/>
    <ds:schemaRef ds:uri="62a93827-f6fa-4159-8a9f-6446ab17f897"/>
    <ds:schemaRef ds:uri="fc60b661-79d7-4c48-b5fe-8bcb58b0b94d"/>
  </ds:schemaRefs>
</ds:datastoreItem>
</file>

<file path=customXml/itemProps3.xml><?xml version="1.0" encoding="utf-8"?>
<ds:datastoreItem xmlns:ds="http://schemas.openxmlformats.org/officeDocument/2006/customXml" ds:itemID="{B93EAEE3-5608-438A-8C02-C9ECD35CD73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LR_PPT_mall</Template>
  <TotalTime>625</TotalTime>
  <Words>645</Words>
  <Application>Microsoft Office PowerPoint</Application>
  <PresentationFormat>Bredbild</PresentationFormat>
  <Paragraphs>45</Paragraphs>
  <Slides>8</Slides>
  <Notes>0</Notes>
  <HiddenSlides>0</HiddenSlides>
  <MMClips>0</MMClips>
  <ScaleCrop>false</ScaleCrop>
  <HeadingPairs>
    <vt:vector size="4" baseType="variant">
      <vt:variant>
        <vt:lpstr>Tema</vt:lpstr>
      </vt:variant>
      <vt:variant>
        <vt:i4>2</vt:i4>
      </vt:variant>
      <vt:variant>
        <vt:lpstr>Bildrubriker</vt:lpstr>
      </vt:variant>
      <vt:variant>
        <vt:i4>8</vt:i4>
      </vt:variant>
    </vt:vector>
  </HeadingPairs>
  <TitlesOfParts>
    <vt:vector size="10" baseType="lpstr">
      <vt:lpstr>1_Ålands landskapsregering</vt:lpstr>
      <vt:lpstr>2_Ålands landskapsregering</vt:lpstr>
      <vt:lpstr>Mot ”30 by 30” på Åland</vt:lpstr>
      <vt:lpstr>30 by 30</vt:lpstr>
      <vt:lpstr>Utvecklings- och hållbarhetsagenda för Åland</vt:lpstr>
      <vt:lpstr>Hur ska strategin förverkligas?</vt:lpstr>
      <vt:lpstr>Fredning av områden i praktiken</vt:lpstr>
      <vt:lpstr>Natura 2000-programmet</vt:lpstr>
      <vt:lpstr>Hur kan den skyddade arealen ökas?</vt:lpstr>
      <vt:lpstr>Tack!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Gunnar Westerholm</dc:creator>
  <cp:lastModifiedBy>Josefine Egenfelt</cp:lastModifiedBy>
  <cp:revision>20</cp:revision>
  <dcterms:created xsi:type="dcterms:W3CDTF">2019-02-13T11:07:26Z</dcterms:created>
  <dcterms:modified xsi:type="dcterms:W3CDTF">2024-01-31T09:43:39Z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0x0101005FACBD05801A3842835D3A98833C3538</vt:lpwstr>
  </property>
</Properties>
</file>